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98" r:id="rId42"/>
    <p:sldId id="299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82258-33B2-41CC-8F3F-91A85DBF3F3B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7095-3E3E-44EB-9E0A-7F1B453E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7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4E0B915C-0197-4B36-8C3F-29384CC2FEE2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EC60EA4-28BE-4436-9F73-4090B429F4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2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E6F3-CEE1-4671-BD9E-4008212934F4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4A80-4DF9-4184-A5B3-444DAB01B3AE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9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00FF"/>
              </a:buClr>
              <a:buFont typeface="Wingdings" pitchFamily="2" charset="2"/>
              <a:buChar char="v"/>
              <a:defRPr/>
            </a:lvl1pPr>
            <a:lvl2pPr marL="742950" indent="-285750">
              <a:buClr>
                <a:srgbClr val="0000FF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0000FF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2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FF6-1C58-4184-B0C7-08CD5F753704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6C56-E920-41A9-B333-37C9CC4C6C4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984-8B10-4631-9399-41385BE99DA2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49F4-3287-4576-9584-18F912ED9B24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2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EC19-FECF-4158-A3AD-E24CAB87380F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3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ABA-E7B5-490A-8E2C-BF3F29F016C9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A120-08DD-47B4-BAB5-7A9B3A8C93FB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5">
                <a:lumMod val="0"/>
                <a:lumOff val="100000"/>
              </a:schemeClr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fld id="{5ACCD828-A6A4-42F6-B565-0CF21A54DCA0}" type="datetime2">
              <a:rPr lang="en-GB" smtClean="0"/>
              <a:pPr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GB" dirty="0" smtClean="0"/>
              <a:t>Slide </a:t>
            </a:r>
            <a:fld id="{DEC60EA4-28BE-4436-9F73-4090B429F4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9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v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Ø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q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v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v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Higher Biology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Evolution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391039">
            <a:off x="6066979" y="5744685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 G R Davidson</a:t>
            </a:r>
            <a:endParaRPr lang="en-GB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Selection is the process where some genes in a population increase in frequency because they are favourable.</a:t>
            </a:r>
          </a:p>
          <a:p>
            <a:r>
              <a:rPr lang="en-GB" dirty="0" smtClean="0"/>
              <a:t>Other genes are not selected and so their frequency decreases.</a:t>
            </a:r>
          </a:p>
          <a:p>
            <a:r>
              <a:rPr lang="en-GB" dirty="0" smtClean="0"/>
              <a:t>This is a non-random process.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Natural selection was first put forward by Charles Darwin.</a:t>
            </a:r>
          </a:p>
          <a:p>
            <a:r>
              <a:rPr lang="en-GB" dirty="0" smtClean="0"/>
              <a:t>It suggested that:</a:t>
            </a:r>
          </a:p>
          <a:p>
            <a:pPr lvl="1"/>
            <a:r>
              <a:rPr lang="en-GB" dirty="0" smtClean="0"/>
              <a:t>More offspring are </a:t>
            </a:r>
            <a:r>
              <a:rPr lang="en-GB" smtClean="0"/>
              <a:t>produced </a:t>
            </a:r>
            <a:r>
              <a:rPr lang="en-GB" smtClean="0"/>
              <a:t>than </a:t>
            </a:r>
            <a:r>
              <a:rPr lang="en-GB" dirty="0" smtClean="0"/>
              <a:t>the environment is able to support.</a:t>
            </a:r>
          </a:p>
          <a:p>
            <a:pPr lvl="1"/>
            <a:r>
              <a:rPr lang="en-GB" dirty="0"/>
              <a:t>This leads to a struggle for survival brought about by selection pressures like food shortage, poor disease resistance, etc..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Because the offspring show variation and are all slightly different, those better adapted to the environment will survive to reproduce and so pass on these favourable genes.</a:t>
            </a:r>
          </a:p>
          <a:p>
            <a:pPr lvl="1"/>
            <a:r>
              <a:rPr lang="en-GB" dirty="0" smtClean="0"/>
              <a:t>Those not so well adapted don’t survive and their genes are lost.</a:t>
            </a:r>
          </a:p>
          <a:p>
            <a:r>
              <a:rPr lang="en-GB" dirty="0" smtClean="0"/>
              <a:t>This results in certain genes increasing in their frequency, and is a non-random process.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DNA sequences are damaging and these are called deleterious.</a:t>
            </a:r>
          </a:p>
          <a:p>
            <a:r>
              <a:rPr lang="en-GB" dirty="0" smtClean="0"/>
              <a:t>These will eventually disappear from the population as their frequency decreases.</a:t>
            </a:r>
          </a:p>
          <a:p>
            <a:r>
              <a:rPr lang="en-GB" dirty="0" smtClean="0"/>
              <a:t>Some mutations can be lethal and will disappear much quicker.</a:t>
            </a:r>
          </a:p>
          <a:p>
            <a:r>
              <a:rPr lang="en-GB" dirty="0" smtClean="0"/>
              <a:t>This process of negative selection is also non-random.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Since females produce very few eggs, the females need to ensure that her offspring have the greatest survival chances.</a:t>
            </a:r>
          </a:p>
          <a:p>
            <a:r>
              <a:rPr lang="en-GB" dirty="0" smtClean="0"/>
              <a:t>This </a:t>
            </a:r>
            <a:r>
              <a:rPr lang="en-GB" b="1" u="sng" dirty="0" smtClean="0"/>
              <a:t>sexual selection</a:t>
            </a:r>
            <a:r>
              <a:rPr lang="en-GB" b="1" dirty="0" smtClean="0"/>
              <a:t> </a:t>
            </a:r>
            <a:r>
              <a:rPr lang="en-GB" dirty="0" smtClean="0"/>
              <a:t>operates in two ways: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Male to male competition.</a:t>
            </a:r>
          </a:p>
          <a:p>
            <a:pPr lvl="2"/>
            <a:r>
              <a:rPr lang="en-GB" dirty="0"/>
              <a:t>Males compete fiercely with each other over females and space.</a:t>
            </a:r>
          </a:p>
          <a:p>
            <a:pPr lvl="2"/>
            <a:r>
              <a:rPr lang="en-GB" dirty="0" smtClean="0"/>
              <a:t>In this way, only the more dominant males get to reproduce and pass their genes on, e.g. red deer.</a:t>
            </a:r>
          </a:p>
          <a:p>
            <a:pPr lvl="1"/>
            <a:r>
              <a:rPr lang="en-GB" dirty="0" smtClean="0"/>
              <a:t>Female Choice</a:t>
            </a:r>
          </a:p>
          <a:p>
            <a:pPr lvl="2"/>
            <a:r>
              <a:rPr lang="en-GB" dirty="0" smtClean="0"/>
              <a:t>The females have to choose a male based on the traits he possesses and displays, e.g. peacocks.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eppo.net/cartoons/albums/cartoons/nature/mammals/muskox_e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7" b="3859"/>
          <a:stretch/>
        </p:blipFill>
        <p:spPr bwMode="auto">
          <a:xfrm>
            <a:off x="1259632" y="1733580"/>
            <a:ext cx="6605271" cy="44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16</a:t>
            </a:fld>
            <a:endParaRPr lang="en-GB"/>
          </a:p>
        </p:txBody>
      </p:sp>
      <p:pic>
        <p:nvPicPr>
          <p:cNvPr id="1032" name="Picture 8" descr="http://cache2.asset-cache.net/gc/146601191-muskox-head-to-head-dovre-national-park-gettyimages.jpg?v=1&amp;c=IWSAsset&amp;k=2&amp;d=gKAPQRNneRvDuUTn1v6Bl4z9vTC2a8JusqIRNF63b%2FI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4789"/>
            <a:ext cx="6724306" cy="44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340768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Male to Male Competition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http://i.dailymail.co.uk/i/pix/2013/09/18/article-2424338-0E671B0B00000578-616_634x3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64" y="1744789"/>
            <a:ext cx="7056784" cy="43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9/98/Robin_in_the_snow_3_(425040094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22" y="1816447"/>
            <a:ext cx="3879923" cy="42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nimals213.files.wordpress.com/2011/06/superb-bird-of-parad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2" y="1666239"/>
            <a:ext cx="7992888" cy="45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4" descr="Peac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04" y="1666239"/>
            <a:ext cx="6480720" cy="44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126876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Female Choice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Stabilising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type of selection puts pressures on the extremes of a range.</a:t>
            </a:r>
          </a:p>
          <a:p>
            <a:r>
              <a:rPr lang="en-GB" dirty="0" smtClean="0"/>
              <a:t>The mean value doesn’t change but the genetic diversity decreases.</a:t>
            </a:r>
          </a:p>
          <a:p>
            <a:r>
              <a:rPr lang="en-GB" dirty="0" smtClean="0"/>
              <a:t>Examples include human babies.</a:t>
            </a:r>
          </a:p>
          <a:p>
            <a:pPr lvl="1"/>
            <a:r>
              <a:rPr lang="en-GB" dirty="0" smtClean="0"/>
              <a:t>Babies born with a very low birth weight are more likely to develop life threatening conditions and those with a high birth weight are more likely to have difficulties during the birth process.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Stabilising Selection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19</a:t>
            </a:fld>
            <a:endParaRPr lang="en-GB"/>
          </a:p>
        </p:txBody>
      </p:sp>
      <p:pic>
        <p:nvPicPr>
          <p:cNvPr id="3074" name="Picture 2" descr="http://taggart.glg.msu.edu/isb200/stabs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9679"/>
            <a:ext cx="77011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Evolution is the gradual change in the characteristics of a population resulting from the selected alleles.</a:t>
            </a:r>
          </a:p>
          <a:p>
            <a:r>
              <a:rPr lang="en-GB" dirty="0" smtClean="0"/>
              <a:t>Evolution occurs over many </a:t>
            </a:r>
            <a:r>
              <a:rPr lang="en-GB" dirty="0" err="1" smtClean="0"/>
              <a:t>many</a:t>
            </a:r>
            <a:r>
              <a:rPr lang="en-GB" dirty="0" smtClean="0"/>
              <a:t> generations.</a:t>
            </a:r>
          </a:p>
          <a:p>
            <a:r>
              <a:rPr lang="en-GB" dirty="0"/>
              <a:t>A</a:t>
            </a:r>
            <a:r>
              <a:rPr lang="en-GB" dirty="0" smtClean="0"/>
              <a:t>lleles are selected based on their usefulness.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Directional selection tends to move the mean towards one of the extreme values.</a:t>
            </a:r>
          </a:p>
          <a:p>
            <a:r>
              <a:rPr lang="en-GB" dirty="0" smtClean="0"/>
              <a:t>It is usually brought about by a change in the environment which results in a progressive shift towards the extreme.</a:t>
            </a:r>
          </a:p>
          <a:p>
            <a:r>
              <a:rPr lang="en-GB" dirty="0" smtClean="0"/>
              <a:t>Examples include Industrial </a:t>
            </a:r>
            <a:r>
              <a:rPr lang="en-GB" dirty="0" err="1" smtClean="0"/>
              <a:t>Melanism</a:t>
            </a:r>
            <a:r>
              <a:rPr lang="en-GB" dirty="0" smtClean="0"/>
              <a:t> in the peppered moth.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D912-4BE8-4B4C-BD0B-3F7F551CEF2F}" type="datetime2">
              <a:rPr lang="en-US"/>
              <a:pPr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 Davidson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1646-2BA8-4607-A053-2E8BD146A3AD}" type="slidenum">
              <a:rPr lang="en-US"/>
              <a:pPr/>
              <a:t>21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Industrial Melanism</a:t>
            </a:r>
            <a:endParaRPr lang="en-US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indent="-539750"/>
            <a:r>
              <a:rPr lang="en-GB" dirty="0"/>
              <a:t>One of the most well researched examples of evidence for natural selection is that of </a:t>
            </a:r>
            <a:r>
              <a:rPr lang="en-GB" i="1" dirty="0" err="1"/>
              <a:t>Biston</a:t>
            </a:r>
            <a:r>
              <a:rPr lang="en-GB" i="1" dirty="0"/>
              <a:t> </a:t>
            </a:r>
            <a:r>
              <a:rPr lang="en-GB" i="1" dirty="0" err="1"/>
              <a:t>betularia</a:t>
            </a:r>
            <a:r>
              <a:rPr lang="en-GB" i="1" dirty="0"/>
              <a:t> </a:t>
            </a:r>
            <a:r>
              <a:rPr lang="en-GB" dirty="0"/>
              <a:t>– the peppered moth. </a:t>
            </a:r>
          </a:p>
          <a:p>
            <a:pPr marL="539750" indent="-539750"/>
            <a:r>
              <a:rPr lang="en-GB" dirty="0"/>
              <a:t>This moth, which is common in England, normally rests on trunks and branches of trees. </a:t>
            </a:r>
          </a:p>
        </p:txBody>
      </p:sp>
    </p:spTree>
    <p:extLst>
      <p:ext uri="{BB962C8B-B14F-4D97-AF65-F5344CB8AC3E}">
        <p14:creationId xmlns:p14="http://schemas.microsoft.com/office/powerpoint/2010/main" val="3728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B6CA-B5F7-4060-80E6-C165153BD0AD}" type="datetime2">
              <a:rPr lang="en-US"/>
              <a:pPr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 Davidson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1B-4573-47D8-9793-EB1294C5E431}" type="slidenum">
              <a:rPr lang="en-US"/>
              <a:pPr/>
              <a:t>22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Industrial Melanism</a:t>
            </a:r>
            <a:endParaRPr lang="en-US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indent="-539750">
              <a:lnSpc>
                <a:spcPct val="90000"/>
              </a:lnSpc>
            </a:pPr>
            <a:r>
              <a:rPr lang="en-GB" sz="2800" dirty="0"/>
              <a:t>One form of it is a light colour, but since 1848, </a:t>
            </a:r>
            <a:r>
              <a:rPr lang="en-GB" sz="2800" dirty="0" err="1"/>
              <a:t>melanic</a:t>
            </a:r>
            <a:r>
              <a:rPr lang="en-GB" sz="2800" dirty="0"/>
              <a:t> (darker, with more melanin pigment) forms have been found, the first near Manchester. </a:t>
            </a:r>
          </a:p>
          <a:p>
            <a:pPr marL="539750" indent="-539750">
              <a:lnSpc>
                <a:spcPct val="90000"/>
              </a:lnSpc>
            </a:pPr>
            <a:r>
              <a:rPr lang="en-GB" sz="2800" dirty="0"/>
              <a:t>As the moths are predated on by birds, the dark form survives better in polluted areas, while the light form survives better in non-polluted areas. </a:t>
            </a:r>
            <a:endParaRPr lang="en-GB" sz="2800" dirty="0" smtClean="0"/>
          </a:p>
          <a:p>
            <a:pPr marL="539750" indent="-539750">
              <a:lnSpc>
                <a:spcPct val="90000"/>
              </a:lnSpc>
            </a:pPr>
            <a:r>
              <a:rPr lang="en-GB" sz="2800" dirty="0" smtClean="0"/>
              <a:t>This shifts the mean value of the frequency of the alleles for the dark colour.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41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3C61-481E-497A-B0CC-B6C1EDEC642F}" type="datetime2">
              <a:rPr lang="en-US"/>
              <a:pPr/>
              <a:t>Monday, September 12, 2016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 Davidson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475-B0D8-4A61-ABD3-D7ED54490130}" type="slidenum">
              <a:rPr lang="en-US"/>
              <a:pPr/>
              <a:t>23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Industrial Melanism</a:t>
            </a:r>
            <a:endParaRPr lang="en-US" b="1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400175" y="1557338"/>
            <a:ext cx="4718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400">
                <a:latin typeface="Comic Sans MS" pitchFamily="66" charset="0"/>
                <a:cs typeface="Times New Roman" pitchFamily="18" charset="0"/>
              </a:rPr>
              <a:t>1844	</a:t>
            </a:r>
            <a:r>
              <a:rPr lang="en-GB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GB" sz="240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GB" sz="240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mainly white moths</a:t>
            </a:r>
            <a:endParaRPr lang="en-US" sz="2400">
              <a:latin typeface="Comic Sans MS" pitchFamily="66" charset="0"/>
              <a:sym typeface="Wingdings" pitchFamily="2" charset="2"/>
            </a:endParaRPr>
          </a:p>
          <a:p>
            <a:pPr eaLnBrk="0" hangingPunct="0"/>
            <a:endParaRPr lang="en-US" sz="2400"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1400175" y="2197100"/>
            <a:ext cx="7099300" cy="2195513"/>
            <a:chOff x="882" y="1384"/>
            <a:chExt cx="4472" cy="1383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111" y="138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1111" y="197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1111" y="253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82" y="1559"/>
              <a:ext cx="4472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2400">
                  <a:latin typeface="Comic Sans MS" pitchFamily="66" charset="0"/>
                  <a:cs typeface="Times New Roman" pitchFamily="18" charset="0"/>
                </a:rPr>
                <a:t>Industrial Revolution</a:t>
              </a:r>
              <a:endParaRPr lang="en-US" sz="2400">
                <a:latin typeface="Comic Sans MS" pitchFamily="66" charset="0"/>
              </a:endParaRPr>
            </a:p>
            <a:p>
              <a:pPr eaLnBrk="0" hangingPunct="0"/>
              <a:endParaRPr lang="en-GB" sz="2400">
                <a:latin typeface="Comic Sans MS" pitchFamily="66" charset="0"/>
                <a:cs typeface="Times New Roman" pitchFamily="18" charset="0"/>
              </a:endParaRPr>
            </a:p>
            <a:p>
              <a:pPr eaLnBrk="0" hangingPunct="0"/>
              <a:endParaRPr lang="en-GB" sz="2400">
                <a:latin typeface="Comic Sans MS" pitchFamily="66" charset="0"/>
                <a:cs typeface="Times New Roman" pitchFamily="18" charset="0"/>
              </a:endParaRPr>
            </a:p>
            <a:p>
              <a:pPr eaLnBrk="0" hangingPunct="0"/>
              <a:r>
                <a:rPr lang="en-GB" sz="2400">
                  <a:latin typeface="Comic Sans MS" pitchFamily="66" charset="0"/>
                  <a:cs typeface="Times New Roman" pitchFamily="18" charset="0"/>
                </a:rPr>
                <a:t>1900	</a:t>
              </a:r>
              <a:r>
                <a:rPr lang="en-GB" sz="2400">
                  <a:latin typeface="Comic Sans MS" pitchFamily="66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GB" sz="2400">
                  <a:latin typeface="Comic Sans MS" pitchFamily="66" charset="0"/>
                  <a:cs typeface="Times New Roman" pitchFamily="18" charset="0"/>
                </a:rPr>
                <a:t>	</a:t>
              </a:r>
              <a:r>
                <a:rPr lang="en-GB" sz="2400">
                  <a:latin typeface="Comic Sans MS" pitchFamily="66" charset="0"/>
                  <a:cs typeface="Times New Roman" pitchFamily="18" charset="0"/>
                  <a:sym typeface="Wingdings" pitchFamily="2" charset="2"/>
                </a:rPr>
                <a:t>less white moths – more dark moths</a:t>
              </a:r>
              <a:endParaRPr lang="en-US" sz="2400">
                <a:latin typeface="Comic Sans MS" pitchFamily="66" charset="0"/>
                <a:sym typeface="Wingdings" pitchFamily="2" charset="2"/>
              </a:endParaRPr>
            </a:p>
            <a:p>
              <a:pPr eaLnBrk="0" hangingPunct="0"/>
              <a:endParaRPr lang="en-US" sz="2400">
                <a:latin typeface="Comic Sans MS" pitchFamily="66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1400175" y="3525838"/>
            <a:ext cx="7099300" cy="2605087"/>
            <a:chOff x="882" y="2221"/>
            <a:chExt cx="4472" cy="1641"/>
          </a:xfrm>
        </p:grpSpPr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882" y="2221"/>
              <a:ext cx="123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/>
              </a:r>
              <a:br>
                <a:rPr lang="en-US" sz="2400">
                  <a:latin typeface="Comic Sans MS" pitchFamily="66" charset="0"/>
                </a:rPr>
              </a:br>
              <a:endParaRPr lang="en-US" sz="2400">
                <a:latin typeface="Comic Sans MS" pitchFamily="66" charset="0"/>
              </a:endParaRPr>
            </a:p>
            <a:p>
              <a:pPr eaLnBrk="0" hangingPunct="0"/>
              <a:r>
                <a:rPr lang="en-GB" sz="2400">
                  <a:latin typeface="Comic Sans MS" pitchFamily="66" charset="0"/>
                  <a:cs typeface="Times New Roman" pitchFamily="18" charset="0"/>
                </a:rPr>
                <a:t>Clean air act</a:t>
              </a:r>
              <a:endParaRPr lang="en-US" sz="2400">
                <a:latin typeface="Comic Sans MS" pitchFamily="66" charset="0"/>
              </a:endParaRPr>
            </a:p>
            <a:p>
              <a:pPr eaLnBrk="0" hangingPunct="0"/>
              <a:endParaRPr lang="en-US" sz="2400">
                <a:latin typeface="Comic Sans MS" pitchFamily="66" charset="0"/>
              </a:endParaRPr>
            </a:p>
          </p:txBody>
        </p:sp>
        <p:grpSp>
          <p:nvGrpSpPr>
            <p:cNvPr id="26639" name="Group 15"/>
            <p:cNvGrpSpPr>
              <a:grpSpLocks/>
            </p:cNvGrpSpPr>
            <p:nvPr/>
          </p:nvGrpSpPr>
          <p:grpSpPr bwMode="auto">
            <a:xfrm>
              <a:off x="882" y="2884"/>
              <a:ext cx="4472" cy="978"/>
              <a:chOff x="882" y="2884"/>
              <a:chExt cx="4472" cy="978"/>
            </a:xfrm>
          </p:grpSpPr>
          <p:sp>
            <p:nvSpPr>
              <p:cNvPr id="26629" name="Line 5"/>
              <p:cNvSpPr>
                <a:spLocks noChangeShapeType="1"/>
              </p:cNvSpPr>
              <p:nvPr/>
            </p:nvSpPr>
            <p:spPr bwMode="auto">
              <a:xfrm>
                <a:off x="1111" y="3083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37" name="Rectangle 13"/>
              <p:cNvSpPr>
                <a:spLocks noChangeArrowheads="1"/>
              </p:cNvSpPr>
              <p:nvPr/>
            </p:nvSpPr>
            <p:spPr bwMode="auto">
              <a:xfrm>
                <a:off x="882" y="2884"/>
                <a:ext cx="4472" cy="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400">
                    <a:latin typeface="Comic Sans MS" pitchFamily="66" charset="0"/>
                  </a:rPr>
                  <a:t/>
                </a:r>
                <a:br>
                  <a:rPr lang="en-US" sz="2400">
                    <a:latin typeface="Comic Sans MS" pitchFamily="66" charset="0"/>
                  </a:rPr>
                </a:br>
                <a:endParaRPr lang="en-US" sz="2400">
                  <a:latin typeface="Comic Sans MS" pitchFamily="66" charset="0"/>
                </a:endParaRPr>
              </a:p>
              <a:p>
                <a:pPr eaLnBrk="0" hangingPunct="0"/>
                <a:r>
                  <a:rPr lang="en-GB" sz="2400">
                    <a:latin typeface="Comic Sans MS" pitchFamily="66" charset="0"/>
                    <a:cs typeface="Times New Roman" pitchFamily="18" charset="0"/>
                  </a:rPr>
                  <a:t>1950	</a:t>
                </a:r>
                <a:r>
                  <a:rPr lang="en-GB" sz="2400">
                    <a:latin typeface="Comic Sans MS" pitchFamily="66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r>
                  <a:rPr lang="en-GB" sz="2400">
                    <a:latin typeface="Comic Sans MS" pitchFamily="66" charset="0"/>
                    <a:cs typeface="Times New Roman" pitchFamily="18" charset="0"/>
                  </a:rPr>
                  <a:t>	</a:t>
                </a:r>
                <a:r>
                  <a:rPr lang="en-GB" sz="2400">
                    <a:latin typeface="Comic Sans MS" pitchFamily="66" charset="0"/>
                    <a:cs typeface="Times New Roman" pitchFamily="18" charset="0"/>
                    <a:sym typeface="Wingdings" pitchFamily="2" charset="2"/>
                  </a:rPr>
                  <a:t>more white moths – less dark moths</a:t>
                </a:r>
                <a:endParaRPr lang="en-US" sz="2400">
                  <a:latin typeface="Comic Sans MS" pitchFamily="66" charset="0"/>
                  <a:sym typeface="Wingdings" pitchFamily="2" charset="2"/>
                </a:endParaRPr>
              </a:p>
              <a:p>
                <a:pPr eaLnBrk="0" hangingPunct="0"/>
                <a:endParaRPr lang="en-US" sz="2400">
                  <a:latin typeface="Comic Sans MS" pitchFamily="66" charset="0"/>
                  <a:cs typeface="Times New Roman" pitchFamily="18" charset="0"/>
                  <a:sym typeface="Wingdings" pitchFamily="2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14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89AD-4266-4411-8C64-A6144B4C125F}" type="datetime2">
              <a:rPr lang="en-US"/>
              <a:pPr/>
              <a:t>Monday, September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 Davidson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744A-4E6D-465F-98A4-1E5884398B84}" type="slidenum">
              <a:rPr lang="en-US"/>
              <a:pPr/>
              <a:t>24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Industrial Melanism</a:t>
            </a:r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indent="-539750"/>
            <a:r>
              <a:rPr lang="en-GB" sz="2800" dirty="0"/>
              <a:t>The reason white moths survive better in non-polluted areas is the presence of a light coloured lichen growing on trees providing the white moths with camouflage whereas dark moths are easily seen and eaten by the birds.</a:t>
            </a:r>
          </a:p>
          <a:p>
            <a:pPr marL="539750" indent="-539750"/>
            <a:r>
              <a:rPr lang="en-GB" sz="2800" dirty="0"/>
              <a:t>In heavily polluted areas, the soot kills the lichens and darkens the trees, giving camouflage to the dark moths and making the white moths susceptible to predation.</a:t>
            </a:r>
          </a:p>
        </p:txBody>
      </p:sp>
    </p:spTree>
    <p:extLst>
      <p:ext uri="{BB962C8B-B14F-4D97-AF65-F5344CB8AC3E}">
        <p14:creationId xmlns:p14="http://schemas.microsoft.com/office/powerpoint/2010/main" val="21969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Directional Selection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25</a:t>
            </a:fld>
            <a:endParaRPr lang="en-GB"/>
          </a:p>
        </p:txBody>
      </p:sp>
      <p:pic>
        <p:nvPicPr>
          <p:cNvPr id="4098" name="Picture 2" descr="http://img.sparknotes.com/figures/A/a3aa6bb95c7d70781cc0089d17f9160f/dire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878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Disruptive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type of selection involves the two extreme forms of a characteristic being favoured over the intermediate.</a:t>
            </a:r>
          </a:p>
          <a:p>
            <a:r>
              <a:rPr lang="en-GB" dirty="0" smtClean="0"/>
              <a:t>It results in 2 mean values and the population becoming split into 2 distinct groups.</a:t>
            </a:r>
          </a:p>
          <a:p>
            <a:r>
              <a:rPr lang="en-GB" dirty="0" smtClean="0"/>
              <a:t>Examples include body size in male salmon.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Disruptive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male salmon, the larger body sized fish compete better for territories.</a:t>
            </a:r>
          </a:p>
          <a:p>
            <a:r>
              <a:rPr lang="en-GB" dirty="0" smtClean="0"/>
              <a:t>The very small bodied males, however, have the ability to sneak into these territories and fertilise the eggs without being spotted.</a:t>
            </a:r>
          </a:p>
          <a:p>
            <a:r>
              <a:rPr lang="en-GB" dirty="0" smtClean="0"/>
              <a:t>This means that both groups get to pass on their genes, while the intermediate group don’t.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Disruptive Selection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28</a:t>
            </a:fld>
            <a:endParaRPr lang="en-GB"/>
          </a:p>
        </p:txBody>
      </p:sp>
      <p:pic>
        <p:nvPicPr>
          <p:cNvPr id="9218" name="Picture 2" descr="http://img.sparknotes.com/figures/A/a3aa6bb95c7d70781cc0089d17f9160f/disru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2810"/>
            <a:ext cx="8208912" cy="50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Selection Pressures (Summary)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29</a:t>
            </a:fld>
            <a:endParaRPr lang="en-GB"/>
          </a:p>
        </p:txBody>
      </p:sp>
      <p:pic>
        <p:nvPicPr>
          <p:cNvPr id="10242" name="Picture 2" descr="http://upload.wikimedia.org/wikipedia/commons/8/84/Selectiontypes-n0_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195746" cy="50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Vertical inheritance is the passing of genetic material from parents to offspring.</a:t>
            </a:r>
          </a:p>
          <a:p>
            <a:r>
              <a:rPr lang="en-GB" dirty="0" smtClean="0"/>
              <a:t>In sexual reproduction, this mixes the genetic material of both parents and creates further variation.</a:t>
            </a:r>
          </a:p>
          <a:p>
            <a:r>
              <a:rPr lang="en-GB" dirty="0" smtClean="0"/>
              <a:t>This can be represented in a family tree diagram.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total number of gene sequences in a population is known as the gene pool.</a:t>
            </a:r>
          </a:p>
          <a:p>
            <a:r>
              <a:rPr lang="en-GB" dirty="0" smtClean="0"/>
              <a:t>In very large populations the gene frequency tends to remain fairly constant.</a:t>
            </a:r>
          </a:p>
          <a:p>
            <a:r>
              <a:rPr lang="en-GB" dirty="0" smtClean="0"/>
              <a:t>However, in much smaller populations, some alleles will increase in frequency while others will decrease.</a:t>
            </a:r>
          </a:p>
          <a:p>
            <a:r>
              <a:rPr lang="en-GB" dirty="0" smtClean="0"/>
              <a:t>This is called genetic drift.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Founder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founder effect is a special case of genetic drift.</a:t>
            </a:r>
          </a:p>
          <a:p>
            <a:r>
              <a:rPr lang="en-GB" dirty="0" smtClean="0"/>
              <a:t>If a small splinter group becomes separated from the main population, it will contain the same alleles as the main group but these may have different frequencies.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Founder Effect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32</a:t>
            </a:fld>
            <a:endParaRPr lang="en-GB"/>
          </a:p>
        </p:txBody>
      </p:sp>
      <p:pic>
        <p:nvPicPr>
          <p:cNvPr id="11266" name="Picture 2" descr="http://media.tumblr.com/4e89ed1c1efbc40ae37cb5b1cb715d77/tumblr_inline_mn0cciQ0bF1qz4r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048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Neutral Mutations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Most minor mutations don’t have any effect on how well an organism is adapted to its environment, and are thus termed neutral mutations.</a:t>
            </a:r>
          </a:p>
          <a:p>
            <a:r>
              <a:rPr lang="en-GB" dirty="0" smtClean="0"/>
              <a:t>However, several neutral mutations could become combined resulting in either an advantage or disadvantage to the organism.</a:t>
            </a:r>
          </a:p>
          <a:p>
            <a:r>
              <a:rPr lang="en-GB" dirty="0" smtClean="0"/>
              <a:t>These, however, are very rare.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species is a population of organisms which can breed together successfully </a:t>
            </a:r>
            <a:r>
              <a:rPr lang="en-GB" b="1" dirty="0"/>
              <a:t>and</a:t>
            </a:r>
            <a:r>
              <a:rPr lang="en-GB" dirty="0"/>
              <a:t> produce fertile offspring.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Differences between organisms are called variation.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 smtClean="0"/>
              <a:t>If </a:t>
            </a:r>
            <a:r>
              <a:rPr lang="en-GB" dirty="0"/>
              <a:t>variation between members of populations of the same species becomes great </a:t>
            </a:r>
            <a:r>
              <a:rPr lang="en-GB" b="1" dirty="0"/>
              <a:t>and</a:t>
            </a:r>
            <a:r>
              <a:rPr lang="en-GB" dirty="0"/>
              <a:t> the population becomes split into two or more separate units each with its own slightly different distribution of genes, then a new species </a:t>
            </a:r>
            <a:r>
              <a:rPr lang="en-GB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may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dirty="0"/>
              <a:t>develop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/>
              <a:t>This is called </a:t>
            </a:r>
            <a:r>
              <a:rPr lang="en-GB" b="1" u="sng" dirty="0" smtClean="0"/>
              <a:t>speciation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GB" dirty="0" smtClean="0"/>
              <a:t>There are two types of speciation.</a:t>
            </a:r>
          </a:p>
          <a:p>
            <a:pPr>
              <a:lnSpc>
                <a:spcPct val="90000"/>
              </a:lnSpc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Allopatric Speciation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Allopatric speciation is brought about by geographical barriers preventing two populations of the same species from inter-breeding.</a:t>
            </a:r>
          </a:p>
          <a:p>
            <a:r>
              <a:rPr lang="en-GB" dirty="0" smtClean="0"/>
              <a:t>Barriers such as deserts, mountains, seas, etc..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Allopatric Speciation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Over </a:t>
            </a:r>
            <a:r>
              <a:rPr lang="en-GB" dirty="0" smtClean="0"/>
              <a:t>a long period of time, the two groups evolve and become genetically different.</a:t>
            </a:r>
          </a:p>
          <a:p>
            <a:r>
              <a:rPr lang="en-GB" dirty="0" smtClean="0"/>
              <a:t>If this occurs to the point where they can no longer interbreed and produce fertile offspring, they are now two </a:t>
            </a:r>
            <a:r>
              <a:rPr lang="en-GB" smtClean="0"/>
              <a:t>distinct species.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Allopatric Speciation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38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1"/>
          <a:stretch/>
        </p:blipFill>
        <p:spPr bwMode="auto">
          <a:xfrm>
            <a:off x="323528" y="1484784"/>
            <a:ext cx="8385588" cy="425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Sympatric Speciation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Sympatric speciation is a result of the gene flow being prevented, not by geographical barriers, but by ecological or behavioural barriers.</a:t>
            </a:r>
          </a:p>
          <a:p>
            <a:pPr lvl="1"/>
            <a:r>
              <a:rPr lang="en-GB" dirty="0" smtClean="0"/>
              <a:t>Ecological barriers such as the habitat changing and some individuals will adapt better to the new habitat while others will prefer the old one.</a:t>
            </a:r>
          </a:p>
          <a:p>
            <a:pPr lvl="1"/>
            <a:r>
              <a:rPr lang="en-GB" dirty="0" smtClean="0"/>
              <a:t>Behavioural barriers such as the different groups now having different reproductive times.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</a:t>
            </a:fld>
            <a:endParaRPr lang="en-GB"/>
          </a:p>
        </p:txBody>
      </p:sp>
      <p:pic>
        <p:nvPicPr>
          <p:cNvPr id="1028" name="Picture 4" descr="http://www.carteret.edu/keoughp/LFreshwater/NEO/blackboard/Pediatric%20Diseases/CF%20geneti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7704856" cy="45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Sympatric Speciation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40</a:t>
            </a:fld>
            <a:endParaRPr lang="en-GB"/>
          </a:p>
        </p:txBody>
      </p:sp>
      <p:pic>
        <p:nvPicPr>
          <p:cNvPr id="13314" name="Picture 2" descr="external image SymptrcSpctn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6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Zone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hybrid zone is an area where two populations meet.</a:t>
            </a:r>
          </a:p>
          <a:p>
            <a:r>
              <a:rPr lang="en-GB" dirty="0" smtClean="0"/>
              <a:t>They have the ability to interbreed and produce fertile offspring called hybrids.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Zones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42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385759" y="2089467"/>
            <a:ext cx="6588454" cy="2419653"/>
            <a:chOff x="1385759" y="2089467"/>
            <a:chExt cx="6588454" cy="2419653"/>
          </a:xfrm>
        </p:grpSpPr>
        <p:sp>
          <p:nvSpPr>
            <p:cNvPr id="7" name="Oval 6"/>
            <p:cNvSpPr/>
            <p:nvPr/>
          </p:nvSpPr>
          <p:spPr>
            <a:xfrm rot="19331105">
              <a:off x="1385759" y="2682825"/>
              <a:ext cx="2916095" cy="16451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 rot="21179837">
              <a:off x="3051779" y="2089467"/>
              <a:ext cx="3040441" cy="12352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chemeClr val="tx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 rot="1650825">
              <a:off x="5139836" y="2490935"/>
              <a:ext cx="2834377" cy="12818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chemeClr val="tx1"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39952" y="4139788"/>
              <a:ext cx="160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Hybrid zones</a:t>
              </a:r>
              <a:endParaRPr lang="en-GB" dirty="0">
                <a:latin typeface="Comic Sans MS" pitchFamily="66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220072" y="2636912"/>
              <a:ext cx="432048" cy="14401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635896" y="2924944"/>
              <a:ext cx="720079" cy="1216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9215072">
              <a:off x="1849637" y="352493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Population R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1191145">
              <a:off x="3912660" y="2250293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Population S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902478">
              <a:off x="6112026" y="3005403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Population T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6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Zones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43</a:t>
            </a:fld>
            <a:endParaRPr lang="en-GB"/>
          </a:p>
        </p:txBody>
      </p:sp>
      <p:pic>
        <p:nvPicPr>
          <p:cNvPr id="14338" name="Picture 2" descr="http://wps.pearsoncustom.com/wps/media/objects/5697/5834441/ebook/fig/big/ch-14-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7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Asexual reproduction is much quicker than sexual reproduction.</a:t>
            </a:r>
          </a:p>
          <a:p>
            <a:r>
              <a:rPr lang="en-GB" dirty="0" smtClean="0"/>
              <a:t>However, the genetic material being passed on is identical and therefore, there is no variation.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Prokaryotes can transfer genetic material horizontally, i.e. from one organism to another.</a:t>
            </a:r>
          </a:p>
          <a:p>
            <a:r>
              <a:rPr lang="en-GB" dirty="0" smtClean="0"/>
              <a:t>This also promotes variation.</a:t>
            </a:r>
          </a:p>
          <a:p>
            <a:r>
              <a:rPr lang="en-GB" dirty="0" smtClean="0"/>
              <a:t>This horizontal transfer happens within a population, but it can also happen between different species.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625599" y="2001486"/>
            <a:ext cx="1915701" cy="2937164"/>
            <a:chOff x="1625599" y="2001486"/>
            <a:chExt cx="1915701" cy="2937164"/>
          </a:xfrm>
        </p:grpSpPr>
        <p:sp>
          <p:nvSpPr>
            <p:cNvPr id="7" name="Freeform 6"/>
            <p:cNvSpPr/>
            <p:nvPr/>
          </p:nvSpPr>
          <p:spPr>
            <a:xfrm>
              <a:off x="1625599" y="2001486"/>
              <a:ext cx="1915701" cy="2937164"/>
            </a:xfrm>
            <a:custGeom>
              <a:avLst/>
              <a:gdLst>
                <a:gd name="connsiteX0" fmla="*/ 1219200 w 1915701"/>
                <a:gd name="connsiteY0" fmla="*/ 27709 h 2937164"/>
                <a:gd name="connsiteX1" fmla="*/ 526473 w 1915701"/>
                <a:gd name="connsiteY1" fmla="*/ 36946 h 2937164"/>
                <a:gd name="connsiteX2" fmla="*/ 489527 w 1915701"/>
                <a:gd name="connsiteY2" fmla="*/ 46182 h 2937164"/>
                <a:gd name="connsiteX3" fmla="*/ 452582 w 1915701"/>
                <a:gd name="connsiteY3" fmla="*/ 64655 h 2937164"/>
                <a:gd name="connsiteX4" fmla="*/ 323273 w 1915701"/>
                <a:gd name="connsiteY4" fmla="*/ 101600 h 2937164"/>
                <a:gd name="connsiteX5" fmla="*/ 286327 w 1915701"/>
                <a:gd name="connsiteY5" fmla="*/ 120073 h 2937164"/>
                <a:gd name="connsiteX6" fmla="*/ 230909 w 1915701"/>
                <a:gd name="connsiteY6" fmla="*/ 175491 h 2937164"/>
                <a:gd name="connsiteX7" fmla="*/ 203200 w 1915701"/>
                <a:gd name="connsiteY7" fmla="*/ 230909 h 2937164"/>
                <a:gd name="connsiteX8" fmla="*/ 193964 w 1915701"/>
                <a:gd name="connsiteY8" fmla="*/ 258618 h 2937164"/>
                <a:gd name="connsiteX9" fmla="*/ 175491 w 1915701"/>
                <a:gd name="connsiteY9" fmla="*/ 295564 h 2937164"/>
                <a:gd name="connsiteX10" fmla="*/ 147782 w 1915701"/>
                <a:gd name="connsiteY10" fmla="*/ 369455 h 2937164"/>
                <a:gd name="connsiteX11" fmla="*/ 120073 w 1915701"/>
                <a:gd name="connsiteY11" fmla="*/ 443346 h 2937164"/>
                <a:gd name="connsiteX12" fmla="*/ 110836 w 1915701"/>
                <a:gd name="connsiteY12" fmla="*/ 489528 h 2937164"/>
                <a:gd name="connsiteX13" fmla="*/ 101600 w 1915701"/>
                <a:gd name="connsiteY13" fmla="*/ 526473 h 2937164"/>
                <a:gd name="connsiteX14" fmla="*/ 92364 w 1915701"/>
                <a:gd name="connsiteY14" fmla="*/ 591128 h 2937164"/>
                <a:gd name="connsiteX15" fmla="*/ 83127 w 1915701"/>
                <a:gd name="connsiteY15" fmla="*/ 618837 h 2937164"/>
                <a:gd name="connsiteX16" fmla="*/ 73891 w 1915701"/>
                <a:gd name="connsiteY16" fmla="*/ 655782 h 2937164"/>
                <a:gd name="connsiteX17" fmla="*/ 64655 w 1915701"/>
                <a:gd name="connsiteY17" fmla="*/ 748146 h 2937164"/>
                <a:gd name="connsiteX18" fmla="*/ 83127 w 1915701"/>
                <a:gd name="connsiteY18" fmla="*/ 1182255 h 2937164"/>
                <a:gd name="connsiteX19" fmla="*/ 73891 w 1915701"/>
                <a:gd name="connsiteY19" fmla="*/ 1385455 h 2937164"/>
                <a:gd name="connsiteX20" fmla="*/ 55418 w 1915701"/>
                <a:gd name="connsiteY20" fmla="*/ 1570182 h 2937164"/>
                <a:gd name="connsiteX21" fmla="*/ 46182 w 1915701"/>
                <a:gd name="connsiteY21" fmla="*/ 1671782 h 2937164"/>
                <a:gd name="connsiteX22" fmla="*/ 36945 w 1915701"/>
                <a:gd name="connsiteY22" fmla="*/ 1801091 h 2937164"/>
                <a:gd name="connsiteX23" fmla="*/ 27709 w 1915701"/>
                <a:gd name="connsiteY23" fmla="*/ 1893455 h 2937164"/>
                <a:gd name="connsiteX24" fmla="*/ 18473 w 1915701"/>
                <a:gd name="connsiteY24" fmla="*/ 2078182 h 2937164"/>
                <a:gd name="connsiteX25" fmla="*/ 9236 w 1915701"/>
                <a:gd name="connsiteY25" fmla="*/ 2115128 h 2937164"/>
                <a:gd name="connsiteX26" fmla="*/ 0 w 1915701"/>
                <a:gd name="connsiteY26" fmla="*/ 2179782 h 2937164"/>
                <a:gd name="connsiteX27" fmla="*/ 9236 w 1915701"/>
                <a:gd name="connsiteY27" fmla="*/ 2410691 h 2937164"/>
                <a:gd name="connsiteX28" fmla="*/ 27709 w 1915701"/>
                <a:gd name="connsiteY28" fmla="*/ 2438400 h 2937164"/>
                <a:gd name="connsiteX29" fmla="*/ 101600 w 1915701"/>
                <a:gd name="connsiteY29" fmla="*/ 2530764 h 2937164"/>
                <a:gd name="connsiteX30" fmla="*/ 184727 w 1915701"/>
                <a:gd name="connsiteY30" fmla="*/ 2595418 h 2937164"/>
                <a:gd name="connsiteX31" fmla="*/ 240145 w 1915701"/>
                <a:gd name="connsiteY31" fmla="*/ 2613891 h 2937164"/>
                <a:gd name="connsiteX32" fmla="*/ 350982 w 1915701"/>
                <a:gd name="connsiteY32" fmla="*/ 2632364 h 2937164"/>
                <a:gd name="connsiteX33" fmla="*/ 378691 w 1915701"/>
                <a:gd name="connsiteY33" fmla="*/ 2641600 h 2937164"/>
                <a:gd name="connsiteX34" fmla="*/ 480291 w 1915701"/>
                <a:gd name="connsiteY34" fmla="*/ 2669309 h 2937164"/>
                <a:gd name="connsiteX35" fmla="*/ 508000 w 1915701"/>
                <a:gd name="connsiteY35" fmla="*/ 2687782 h 2937164"/>
                <a:gd name="connsiteX36" fmla="*/ 581891 w 1915701"/>
                <a:gd name="connsiteY36" fmla="*/ 2706255 h 2937164"/>
                <a:gd name="connsiteX37" fmla="*/ 609600 w 1915701"/>
                <a:gd name="connsiteY37" fmla="*/ 2715491 h 2937164"/>
                <a:gd name="connsiteX38" fmla="*/ 646545 w 1915701"/>
                <a:gd name="connsiteY38" fmla="*/ 2724728 h 2937164"/>
                <a:gd name="connsiteX39" fmla="*/ 674255 w 1915701"/>
                <a:gd name="connsiteY39" fmla="*/ 2743200 h 2937164"/>
                <a:gd name="connsiteX40" fmla="*/ 701964 w 1915701"/>
                <a:gd name="connsiteY40" fmla="*/ 2752437 h 2937164"/>
                <a:gd name="connsiteX41" fmla="*/ 720436 w 1915701"/>
                <a:gd name="connsiteY41" fmla="*/ 2780146 h 2937164"/>
                <a:gd name="connsiteX42" fmla="*/ 748145 w 1915701"/>
                <a:gd name="connsiteY42" fmla="*/ 2798618 h 2937164"/>
                <a:gd name="connsiteX43" fmla="*/ 766618 w 1915701"/>
                <a:gd name="connsiteY43" fmla="*/ 2826328 h 2937164"/>
                <a:gd name="connsiteX44" fmla="*/ 822036 w 1915701"/>
                <a:gd name="connsiteY44" fmla="*/ 2863273 h 2937164"/>
                <a:gd name="connsiteX45" fmla="*/ 858982 w 1915701"/>
                <a:gd name="connsiteY45" fmla="*/ 2890982 h 2937164"/>
                <a:gd name="connsiteX46" fmla="*/ 886691 w 1915701"/>
                <a:gd name="connsiteY46" fmla="*/ 2900218 h 2937164"/>
                <a:gd name="connsiteX47" fmla="*/ 914400 w 1915701"/>
                <a:gd name="connsiteY47" fmla="*/ 2918691 h 2937164"/>
                <a:gd name="connsiteX48" fmla="*/ 979055 w 1915701"/>
                <a:gd name="connsiteY48" fmla="*/ 2937164 h 2937164"/>
                <a:gd name="connsiteX49" fmla="*/ 1579418 w 1915701"/>
                <a:gd name="connsiteY49" fmla="*/ 2927928 h 2937164"/>
                <a:gd name="connsiteX50" fmla="*/ 1607127 w 1915701"/>
                <a:gd name="connsiteY50" fmla="*/ 2918691 h 2937164"/>
                <a:gd name="connsiteX51" fmla="*/ 1644073 w 1915701"/>
                <a:gd name="connsiteY51" fmla="*/ 2900218 h 2937164"/>
                <a:gd name="connsiteX52" fmla="*/ 1671782 w 1915701"/>
                <a:gd name="connsiteY52" fmla="*/ 2881746 h 2937164"/>
                <a:gd name="connsiteX53" fmla="*/ 1736436 w 1915701"/>
                <a:gd name="connsiteY53" fmla="*/ 2807855 h 2937164"/>
                <a:gd name="connsiteX54" fmla="*/ 1754909 w 1915701"/>
                <a:gd name="connsiteY54" fmla="*/ 2780146 h 2937164"/>
                <a:gd name="connsiteX55" fmla="*/ 1764145 w 1915701"/>
                <a:gd name="connsiteY55" fmla="*/ 2752437 h 2937164"/>
                <a:gd name="connsiteX56" fmla="*/ 1791855 w 1915701"/>
                <a:gd name="connsiteY56" fmla="*/ 2715491 h 2937164"/>
                <a:gd name="connsiteX57" fmla="*/ 1828800 w 1915701"/>
                <a:gd name="connsiteY57" fmla="*/ 2641600 h 2937164"/>
                <a:gd name="connsiteX58" fmla="*/ 1838036 w 1915701"/>
                <a:gd name="connsiteY58" fmla="*/ 2613891 h 2937164"/>
                <a:gd name="connsiteX59" fmla="*/ 1865745 w 1915701"/>
                <a:gd name="connsiteY59" fmla="*/ 2540000 h 2937164"/>
                <a:gd name="connsiteX60" fmla="*/ 1856509 w 1915701"/>
                <a:gd name="connsiteY60" fmla="*/ 2447637 h 2937164"/>
                <a:gd name="connsiteX61" fmla="*/ 1838036 w 1915701"/>
                <a:gd name="connsiteY61" fmla="*/ 2373746 h 2937164"/>
                <a:gd name="connsiteX62" fmla="*/ 1819564 w 1915701"/>
                <a:gd name="connsiteY62" fmla="*/ 2290618 h 2937164"/>
                <a:gd name="connsiteX63" fmla="*/ 1801091 w 1915701"/>
                <a:gd name="connsiteY63" fmla="*/ 2244437 h 2937164"/>
                <a:gd name="connsiteX64" fmla="*/ 1773382 w 1915701"/>
                <a:gd name="connsiteY64" fmla="*/ 2152073 h 2937164"/>
                <a:gd name="connsiteX65" fmla="*/ 1764145 w 1915701"/>
                <a:gd name="connsiteY65" fmla="*/ 2096655 h 2937164"/>
                <a:gd name="connsiteX66" fmla="*/ 1754909 w 1915701"/>
                <a:gd name="connsiteY66" fmla="*/ 2068946 h 2937164"/>
                <a:gd name="connsiteX67" fmla="*/ 1745673 w 1915701"/>
                <a:gd name="connsiteY67" fmla="*/ 2032000 h 2937164"/>
                <a:gd name="connsiteX68" fmla="*/ 1736436 w 1915701"/>
                <a:gd name="connsiteY68" fmla="*/ 1976582 h 2937164"/>
                <a:gd name="connsiteX69" fmla="*/ 1717964 w 1915701"/>
                <a:gd name="connsiteY69" fmla="*/ 1884218 h 2937164"/>
                <a:gd name="connsiteX70" fmla="*/ 1727200 w 1915701"/>
                <a:gd name="connsiteY70" fmla="*/ 1542473 h 2937164"/>
                <a:gd name="connsiteX71" fmla="*/ 1736436 w 1915701"/>
                <a:gd name="connsiteY71" fmla="*/ 1496291 h 2937164"/>
                <a:gd name="connsiteX72" fmla="*/ 1764145 w 1915701"/>
                <a:gd name="connsiteY72" fmla="*/ 1385455 h 2937164"/>
                <a:gd name="connsiteX73" fmla="*/ 1773382 w 1915701"/>
                <a:gd name="connsiteY73" fmla="*/ 1330037 h 2937164"/>
                <a:gd name="connsiteX74" fmla="*/ 1791855 w 1915701"/>
                <a:gd name="connsiteY74" fmla="*/ 1274618 h 2937164"/>
                <a:gd name="connsiteX75" fmla="*/ 1801091 w 1915701"/>
                <a:gd name="connsiteY75" fmla="*/ 1228437 h 2937164"/>
                <a:gd name="connsiteX76" fmla="*/ 1810327 w 1915701"/>
                <a:gd name="connsiteY76" fmla="*/ 1200728 h 2937164"/>
                <a:gd name="connsiteX77" fmla="*/ 1819564 w 1915701"/>
                <a:gd name="connsiteY77" fmla="*/ 1163782 h 2937164"/>
                <a:gd name="connsiteX78" fmla="*/ 1828800 w 1915701"/>
                <a:gd name="connsiteY78" fmla="*/ 1136073 h 2937164"/>
                <a:gd name="connsiteX79" fmla="*/ 1847273 w 1915701"/>
                <a:gd name="connsiteY79" fmla="*/ 1052946 h 2937164"/>
                <a:gd name="connsiteX80" fmla="*/ 1856509 w 1915701"/>
                <a:gd name="connsiteY80" fmla="*/ 1025237 h 2937164"/>
                <a:gd name="connsiteX81" fmla="*/ 1865745 w 1915701"/>
                <a:gd name="connsiteY81" fmla="*/ 988291 h 2937164"/>
                <a:gd name="connsiteX82" fmla="*/ 1874982 w 1915701"/>
                <a:gd name="connsiteY82" fmla="*/ 868218 h 2937164"/>
                <a:gd name="connsiteX83" fmla="*/ 1884218 w 1915701"/>
                <a:gd name="connsiteY83" fmla="*/ 840509 h 2937164"/>
                <a:gd name="connsiteX84" fmla="*/ 1902691 w 1915701"/>
                <a:gd name="connsiteY84" fmla="*/ 757382 h 2937164"/>
                <a:gd name="connsiteX85" fmla="*/ 1902691 w 1915701"/>
                <a:gd name="connsiteY85" fmla="*/ 286328 h 2937164"/>
                <a:gd name="connsiteX86" fmla="*/ 1893455 w 1915701"/>
                <a:gd name="connsiteY86" fmla="*/ 258618 h 2937164"/>
                <a:gd name="connsiteX87" fmla="*/ 1819564 w 1915701"/>
                <a:gd name="connsiteY87" fmla="*/ 175491 h 2937164"/>
                <a:gd name="connsiteX88" fmla="*/ 1745673 w 1915701"/>
                <a:gd name="connsiteY88" fmla="*/ 110837 h 2937164"/>
                <a:gd name="connsiteX89" fmla="*/ 1717964 w 1915701"/>
                <a:gd name="connsiteY89" fmla="*/ 92364 h 2937164"/>
                <a:gd name="connsiteX90" fmla="*/ 1671782 w 1915701"/>
                <a:gd name="connsiteY90" fmla="*/ 73891 h 2937164"/>
                <a:gd name="connsiteX91" fmla="*/ 1634836 w 1915701"/>
                <a:gd name="connsiteY91" fmla="*/ 46182 h 2937164"/>
                <a:gd name="connsiteX92" fmla="*/ 1542473 w 1915701"/>
                <a:gd name="connsiteY92" fmla="*/ 27709 h 2937164"/>
                <a:gd name="connsiteX93" fmla="*/ 1487055 w 1915701"/>
                <a:gd name="connsiteY93" fmla="*/ 18473 h 2937164"/>
                <a:gd name="connsiteX94" fmla="*/ 1422400 w 1915701"/>
                <a:gd name="connsiteY94" fmla="*/ 9237 h 2937164"/>
                <a:gd name="connsiteX95" fmla="*/ 1385455 w 1915701"/>
                <a:gd name="connsiteY95" fmla="*/ 0 h 2937164"/>
                <a:gd name="connsiteX96" fmla="*/ 1274618 w 1915701"/>
                <a:gd name="connsiteY96" fmla="*/ 18473 h 2937164"/>
                <a:gd name="connsiteX97" fmla="*/ 1219200 w 1915701"/>
                <a:gd name="connsiteY97" fmla="*/ 27709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15701" h="2937164">
                  <a:moveTo>
                    <a:pt x="1219200" y="27709"/>
                  </a:moveTo>
                  <a:cubicBezTo>
                    <a:pt x="1094509" y="30788"/>
                    <a:pt x="800728" y="-8763"/>
                    <a:pt x="526473" y="36946"/>
                  </a:cubicBezTo>
                  <a:cubicBezTo>
                    <a:pt x="513951" y="39033"/>
                    <a:pt x="501842" y="43103"/>
                    <a:pt x="489527" y="46182"/>
                  </a:cubicBezTo>
                  <a:cubicBezTo>
                    <a:pt x="477212" y="52340"/>
                    <a:pt x="465644" y="60301"/>
                    <a:pt x="452582" y="64655"/>
                  </a:cubicBezTo>
                  <a:cubicBezTo>
                    <a:pt x="370582" y="91988"/>
                    <a:pt x="434647" y="45913"/>
                    <a:pt x="323273" y="101600"/>
                  </a:cubicBezTo>
                  <a:cubicBezTo>
                    <a:pt x="310958" y="107758"/>
                    <a:pt x="297079" y="111472"/>
                    <a:pt x="286327" y="120073"/>
                  </a:cubicBezTo>
                  <a:cubicBezTo>
                    <a:pt x="265927" y="136393"/>
                    <a:pt x="230909" y="175491"/>
                    <a:pt x="230909" y="175491"/>
                  </a:cubicBezTo>
                  <a:cubicBezTo>
                    <a:pt x="207694" y="245138"/>
                    <a:pt x="239010" y="159290"/>
                    <a:pt x="203200" y="230909"/>
                  </a:cubicBezTo>
                  <a:cubicBezTo>
                    <a:pt x="198846" y="239617"/>
                    <a:pt x="197799" y="249669"/>
                    <a:pt x="193964" y="258618"/>
                  </a:cubicBezTo>
                  <a:cubicBezTo>
                    <a:pt x="188540" y="271274"/>
                    <a:pt x="181649" y="283249"/>
                    <a:pt x="175491" y="295564"/>
                  </a:cubicBezTo>
                  <a:cubicBezTo>
                    <a:pt x="151786" y="390385"/>
                    <a:pt x="184004" y="272867"/>
                    <a:pt x="147782" y="369455"/>
                  </a:cubicBezTo>
                  <a:cubicBezTo>
                    <a:pt x="110049" y="470073"/>
                    <a:pt x="171508" y="340471"/>
                    <a:pt x="120073" y="443346"/>
                  </a:cubicBezTo>
                  <a:cubicBezTo>
                    <a:pt x="116994" y="458740"/>
                    <a:pt x="114242" y="474203"/>
                    <a:pt x="110836" y="489528"/>
                  </a:cubicBezTo>
                  <a:cubicBezTo>
                    <a:pt x="108082" y="501920"/>
                    <a:pt x="103871" y="513984"/>
                    <a:pt x="101600" y="526473"/>
                  </a:cubicBezTo>
                  <a:cubicBezTo>
                    <a:pt x="97706" y="547892"/>
                    <a:pt x="96634" y="569780"/>
                    <a:pt x="92364" y="591128"/>
                  </a:cubicBezTo>
                  <a:cubicBezTo>
                    <a:pt x="90455" y="600675"/>
                    <a:pt x="85802" y="609476"/>
                    <a:pt x="83127" y="618837"/>
                  </a:cubicBezTo>
                  <a:cubicBezTo>
                    <a:pt x="79640" y="631043"/>
                    <a:pt x="76970" y="643467"/>
                    <a:pt x="73891" y="655782"/>
                  </a:cubicBezTo>
                  <a:cubicBezTo>
                    <a:pt x="70812" y="686570"/>
                    <a:pt x="64655" y="717204"/>
                    <a:pt x="64655" y="748146"/>
                  </a:cubicBezTo>
                  <a:cubicBezTo>
                    <a:pt x="64655" y="1070900"/>
                    <a:pt x="58198" y="1007747"/>
                    <a:pt x="83127" y="1182255"/>
                  </a:cubicBezTo>
                  <a:cubicBezTo>
                    <a:pt x="80048" y="1249988"/>
                    <a:pt x="78722" y="1317824"/>
                    <a:pt x="73891" y="1385455"/>
                  </a:cubicBezTo>
                  <a:cubicBezTo>
                    <a:pt x="69482" y="1447181"/>
                    <a:pt x="61020" y="1508553"/>
                    <a:pt x="55418" y="1570182"/>
                  </a:cubicBezTo>
                  <a:cubicBezTo>
                    <a:pt x="52339" y="1604049"/>
                    <a:pt x="48894" y="1637884"/>
                    <a:pt x="46182" y="1671782"/>
                  </a:cubicBezTo>
                  <a:cubicBezTo>
                    <a:pt x="42736" y="1714857"/>
                    <a:pt x="40534" y="1758027"/>
                    <a:pt x="36945" y="1801091"/>
                  </a:cubicBezTo>
                  <a:cubicBezTo>
                    <a:pt x="34375" y="1831926"/>
                    <a:pt x="29767" y="1862582"/>
                    <a:pt x="27709" y="1893455"/>
                  </a:cubicBezTo>
                  <a:cubicBezTo>
                    <a:pt x="23608" y="1954971"/>
                    <a:pt x="23593" y="2016742"/>
                    <a:pt x="18473" y="2078182"/>
                  </a:cubicBezTo>
                  <a:cubicBezTo>
                    <a:pt x="17419" y="2090833"/>
                    <a:pt x="11507" y="2102638"/>
                    <a:pt x="9236" y="2115128"/>
                  </a:cubicBezTo>
                  <a:cubicBezTo>
                    <a:pt x="5342" y="2136547"/>
                    <a:pt x="3079" y="2158231"/>
                    <a:pt x="0" y="2179782"/>
                  </a:cubicBezTo>
                  <a:cubicBezTo>
                    <a:pt x="3079" y="2256752"/>
                    <a:pt x="1030" y="2334098"/>
                    <a:pt x="9236" y="2410691"/>
                  </a:cubicBezTo>
                  <a:cubicBezTo>
                    <a:pt x="10419" y="2421729"/>
                    <a:pt x="22201" y="2428762"/>
                    <a:pt x="27709" y="2438400"/>
                  </a:cubicBezTo>
                  <a:cubicBezTo>
                    <a:pt x="67918" y="2508765"/>
                    <a:pt x="17372" y="2446536"/>
                    <a:pt x="101600" y="2530764"/>
                  </a:cubicBezTo>
                  <a:cubicBezTo>
                    <a:pt x="125508" y="2554672"/>
                    <a:pt x="151583" y="2584370"/>
                    <a:pt x="184727" y="2595418"/>
                  </a:cubicBezTo>
                  <a:cubicBezTo>
                    <a:pt x="203200" y="2601576"/>
                    <a:pt x="220869" y="2611137"/>
                    <a:pt x="240145" y="2613891"/>
                  </a:cubicBezTo>
                  <a:cubicBezTo>
                    <a:pt x="276632" y="2619104"/>
                    <a:pt x="314971" y="2623362"/>
                    <a:pt x="350982" y="2632364"/>
                  </a:cubicBezTo>
                  <a:cubicBezTo>
                    <a:pt x="360427" y="2634725"/>
                    <a:pt x="369298" y="2639038"/>
                    <a:pt x="378691" y="2641600"/>
                  </a:cubicBezTo>
                  <a:cubicBezTo>
                    <a:pt x="493278" y="2672851"/>
                    <a:pt x="416512" y="2648050"/>
                    <a:pt x="480291" y="2669309"/>
                  </a:cubicBezTo>
                  <a:cubicBezTo>
                    <a:pt x="489527" y="2675467"/>
                    <a:pt x="498071" y="2682818"/>
                    <a:pt x="508000" y="2687782"/>
                  </a:cubicBezTo>
                  <a:cubicBezTo>
                    <a:pt x="529109" y="2698337"/>
                    <a:pt x="560819" y="2700987"/>
                    <a:pt x="581891" y="2706255"/>
                  </a:cubicBezTo>
                  <a:cubicBezTo>
                    <a:pt x="591336" y="2708616"/>
                    <a:pt x="600239" y="2712816"/>
                    <a:pt x="609600" y="2715491"/>
                  </a:cubicBezTo>
                  <a:cubicBezTo>
                    <a:pt x="621806" y="2718978"/>
                    <a:pt x="634230" y="2721649"/>
                    <a:pt x="646545" y="2724728"/>
                  </a:cubicBezTo>
                  <a:cubicBezTo>
                    <a:pt x="655782" y="2730885"/>
                    <a:pt x="664326" y="2738236"/>
                    <a:pt x="674255" y="2743200"/>
                  </a:cubicBezTo>
                  <a:cubicBezTo>
                    <a:pt x="682963" y="2747554"/>
                    <a:pt x="694362" y="2746355"/>
                    <a:pt x="701964" y="2752437"/>
                  </a:cubicBezTo>
                  <a:cubicBezTo>
                    <a:pt x="710632" y="2759372"/>
                    <a:pt x="712587" y="2772297"/>
                    <a:pt x="720436" y="2780146"/>
                  </a:cubicBezTo>
                  <a:cubicBezTo>
                    <a:pt x="728285" y="2787995"/>
                    <a:pt x="738909" y="2792461"/>
                    <a:pt x="748145" y="2798618"/>
                  </a:cubicBezTo>
                  <a:cubicBezTo>
                    <a:pt x="754303" y="2807855"/>
                    <a:pt x="758264" y="2819018"/>
                    <a:pt x="766618" y="2826328"/>
                  </a:cubicBezTo>
                  <a:cubicBezTo>
                    <a:pt x="783326" y="2840948"/>
                    <a:pt x="804275" y="2849952"/>
                    <a:pt x="822036" y="2863273"/>
                  </a:cubicBezTo>
                  <a:cubicBezTo>
                    <a:pt x="834351" y="2872509"/>
                    <a:pt x="845616" y="2883345"/>
                    <a:pt x="858982" y="2890982"/>
                  </a:cubicBezTo>
                  <a:cubicBezTo>
                    <a:pt x="867435" y="2895812"/>
                    <a:pt x="877455" y="2897139"/>
                    <a:pt x="886691" y="2900218"/>
                  </a:cubicBezTo>
                  <a:cubicBezTo>
                    <a:pt x="895927" y="2906376"/>
                    <a:pt x="904471" y="2913726"/>
                    <a:pt x="914400" y="2918691"/>
                  </a:cubicBezTo>
                  <a:cubicBezTo>
                    <a:pt x="927655" y="2925319"/>
                    <a:pt x="967212" y="2934203"/>
                    <a:pt x="979055" y="2937164"/>
                  </a:cubicBezTo>
                  <a:lnTo>
                    <a:pt x="1579418" y="2927928"/>
                  </a:lnTo>
                  <a:cubicBezTo>
                    <a:pt x="1589150" y="2927642"/>
                    <a:pt x="1598178" y="2922526"/>
                    <a:pt x="1607127" y="2918691"/>
                  </a:cubicBezTo>
                  <a:cubicBezTo>
                    <a:pt x="1619783" y="2913267"/>
                    <a:pt x="1632118" y="2907049"/>
                    <a:pt x="1644073" y="2900218"/>
                  </a:cubicBezTo>
                  <a:cubicBezTo>
                    <a:pt x="1653711" y="2894711"/>
                    <a:pt x="1662546" y="2887903"/>
                    <a:pt x="1671782" y="2881746"/>
                  </a:cubicBezTo>
                  <a:cubicBezTo>
                    <a:pt x="1714885" y="2817092"/>
                    <a:pt x="1690254" y="2838643"/>
                    <a:pt x="1736436" y="2807855"/>
                  </a:cubicBezTo>
                  <a:cubicBezTo>
                    <a:pt x="1742594" y="2798619"/>
                    <a:pt x="1749945" y="2790075"/>
                    <a:pt x="1754909" y="2780146"/>
                  </a:cubicBezTo>
                  <a:cubicBezTo>
                    <a:pt x="1759263" y="2771438"/>
                    <a:pt x="1759315" y="2760890"/>
                    <a:pt x="1764145" y="2752437"/>
                  </a:cubicBezTo>
                  <a:cubicBezTo>
                    <a:pt x="1771783" y="2739071"/>
                    <a:pt x="1782618" y="2727806"/>
                    <a:pt x="1791855" y="2715491"/>
                  </a:cubicBezTo>
                  <a:cubicBezTo>
                    <a:pt x="1810316" y="2623183"/>
                    <a:pt x="1784446" y="2708131"/>
                    <a:pt x="1828800" y="2641600"/>
                  </a:cubicBezTo>
                  <a:cubicBezTo>
                    <a:pt x="1834200" y="2633499"/>
                    <a:pt x="1834618" y="2623007"/>
                    <a:pt x="1838036" y="2613891"/>
                  </a:cubicBezTo>
                  <a:cubicBezTo>
                    <a:pt x="1871169" y="2525537"/>
                    <a:pt x="1844781" y="2602894"/>
                    <a:pt x="1865745" y="2540000"/>
                  </a:cubicBezTo>
                  <a:cubicBezTo>
                    <a:pt x="1862666" y="2509212"/>
                    <a:pt x="1860598" y="2478307"/>
                    <a:pt x="1856509" y="2447637"/>
                  </a:cubicBezTo>
                  <a:cubicBezTo>
                    <a:pt x="1846781" y="2374673"/>
                    <a:pt x="1851359" y="2427037"/>
                    <a:pt x="1838036" y="2373746"/>
                  </a:cubicBezTo>
                  <a:cubicBezTo>
                    <a:pt x="1830716" y="2344467"/>
                    <a:pt x="1829045" y="2319061"/>
                    <a:pt x="1819564" y="2290618"/>
                  </a:cubicBezTo>
                  <a:cubicBezTo>
                    <a:pt x="1814321" y="2274889"/>
                    <a:pt x="1807249" y="2259831"/>
                    <a:pt x="1801091" y="2244437"/>
                  </a:cubicBezTo>
                  <a:cubicBezTo>
                    <a:pt x="1768475" y="2081349"/>
                    <a:pt x="1818944" y="2319128"/>
                    <a:pt x="1773382" y="2152073"/>
                  </a:cubicBezTo>
                  <a:cubicBezTo>
                    <a:pt x="1768454" y="2134005"/>
                    <a:pt x="1768208" y="2114937"/>
                    <a:pt x="1764145" y="2096655"/>
                  </a:cubicBezTo>
                  <a:cubicBezTo>
                    <a:pt x="1762033" y="2087151"/>
                    <a:pt x="1757584" y="2078307"/>
                    <a:pt x="1754909" y="2068946"/>
                  </a:cubicBezTo>
                  <a:cubicBezTo>
                    <a:pt x="1751422" y="2056740"/>
                    <a:pt x="1748163" y="2044448"/>
                    <a:pt x="1745673" y="2032000"/>
                  </a:cubicBezTo>
                  <a:cubicBezTo>
                    <a:pt x="1742000" y="2013636"/>
                    <a:pt x="1739887" y="1994989"/>
                    <a:pt x="1736436" y="1976582"/>
                  </a:cubicBezTo>
                  <a:cubicBezTo>
                    <a:pt x="1730650" y="1945722"/>
                    <a:pt x="1717964" y="1884218"/>
                    <a:pt x="1717964" y="1884218"/>
                  </a:cubicBezTo>
                  <a:cubicBezTo>
                    <a:pt x="1721043" y="1770303"/>
                    <a:pt x="1721780" y="1656301"/>
                    <a:pt x="1727200" y="1542473"/>
                  </a:cubicBezTo>
                  <a:cubicBezTo>
                    <a:pt x="1727947" y="1526792"/>
                    <a:pt x="1734049" y="1511807"/>
                    <a:pt x="1736436" y="1496291"/>
                  </a:cubicBezTo>
                  <a:cubicBezTo>
                    <a:pt x="1751028" y="1401443"/>
                    <a:pt x="1732549" y="1448648"/>
                    <a:pt x="1764145" y="1385455"/>
                  </a:cubicBezTo>
                  <a:cubicBezTo>
                    <a:pt x="1767224" y="1366982"/>
                    <a:pt x="1768840" y="1348205"/>
                    <a:pt x="1773382" y="1330037"/>
                  </a:cubicBezTo>
                  <a:cubicBezTo>
                    <a:pt x="1778105" y="1311146"/>
                    <a:pt x="1788036" y="1293712"/>
                    <a:pt x="1791855" y="1274618"/>
                  </a:cubicBezTo>
                  <a:cubicBezTo>
                    <a:pt x="1794934" y="1259224"/>
                    <a:pt x="1797284" y="1243667"/>
                    <a:pt x="1801091" y="1228437"/>
                  </a:cubicBezTo>
                  <a:cubicBezTo>
                    <a:pt x="1803452" y="1218992"/>
                    <a:pt x="1807652" y="1210089"/>
                    <a:pt x="1810327" y="1200728"/>
                  </a:cubicBezTo>
                  <a:cubicBezTo>
                    <a:pt x="1813814" y="1188522"/>
                    <a:pt x="1816077" y="1175988"/>
                    <a:pt x="1819564" y="1163782"/>
                  </a:cubicBezTo>
                  <a:cubicBezTo>
                    <a:pt x="1822239" y="1154421"/>
                    <a:pt x="1826439" y="1145518"/>
                    <a:pt x="1828800" y="1136073"/>
                  </a:cubicBezTo>
                  <a:cubicBezTo>
                    <a:pt x="1835684" y="1108536"/>
                    <a:pt x="1840389" y="1080483"/>
                    <a:pt x="1847273" y="1052946"/>
                  </a:cubicBezTo>
                  <a:cubicBezTo>
                    <a:pt x="1849634" y="1043501"/>
                    <a:pt x="1853834" y="1034598"/>
                    <a:pt x="1856509" y="1025237"/>
                  </a:cubicBezTo>
                  <a:cubicBezTo>
                    <a:pt x="1859996" y="1013031"/>
                    <a:pt x="1862666" y="1000606"/>
                    <a:pt x="1865745" y="988291"/>
                  </a:cubicBezTo>
                  <a:cubicBezTo>
                    <a:pt x="1868824" y="948267"/>
                    <a:pt x="1870003" y="908051"/>
                    <a:pt x="1874982" y="868218"/>
                  </a:cubicBezTo>
                  <a:cubicBezTo>
                    <a:pt x="1876190" y="858557"/>
                    <a:pt x="1881543" y="849870"/>
                    <a:pt x="1884218" y="840509"/>
                  </a:cubicBezTo>
                  <a:cubicBezTo>
                    <a:pt x="1892918" y="810061"/>
                    <a:pt x="1896339" y="789141"/>
                    <a:pt x="1902691" y="757382"/>
                  </a:cubicBezTo>
                  <a:cubicBezTo>
                    <a:pt x="1921495" y="550532"/>
                    <a:pt x="1918518" y="626623"/>
                    <a:pt x="1902691" y="286328"/>
                  </a:cubicBezTo>
                  <a:cubicBezTo>
                    <a:pt x="1902239" y="276602"/>
                    <a:pt x="1897809" y="267326"/>
                    <a:pt x="1893455" y="258618"/>
                  </a:cubicBezTo>
                  <a:cubicBezTo>
                    <a:pt x="1866576" y="204859"/>
                    <a:pt x="1868510" y="248908"/>
                    <a:pt x="1819564" y="175491"/>
                  </a:cubicBezTo>
                  <a:cubicBezTo>
                    <a:pt x="1788776" y="129309"/>
                    <a:pt x="1810328" y="153940"/>
                    <a:pt x="1745673" y="110837"/>
                  </a:cubicBezTo>
                  <a:cubicBezTo>
                    <a:pt x="1736437" y="104679"/>
                    <a:pt x="1728271" y="96487"/>
                    <a:pt x="1717964" y="92364"/>
                  </a:cubicBezTo>
                  <a:cubicBezTo>
                    <a:pt x="1702570" y="86206"/>
                    <a:pt x="1686275" y="81943"/>
                    <a:pt x="1671782" y="73891"/>
                  </a:cubicBezTo>
                  <a:cubicBezTo>
                    <a:pt x="1658325" y="66415"/>
                    <a:pt x="1649333" y="51360"/>
                    <a:pt x="1634836" y="46182"/>
                  </a:cubicBezTo>
                  <a:cubicBezTo>
                    <a:pt x="1605268" y="35622"/>
                    <a:pt x="1573443" y="32871"/>
                    <a:pt x="1542473" y="27709"/>
                  </a:cubicBezTo>
                  <a:lnTo>
                    <a:pt x="1487055" y="18473"/>
                  </a:lnTo>
                  <a:cubicBezTo>
                    <a:pt x="1465538" y="15163"/>
                    <a:pt x="1443819" y="13131"/>
                    <a:pt x="1422400" y="9237"/>
                  </a:cubicBezTo>
                  <a:cubicBezTo>
                    <a:pt x="1409911" y="6966"/>
                    <a:pt x="1397770" y="3079"/>
                    <a:pt x="1385455" y="0"/>
                  </a:cubicBezTo>
                  <a:cubicBezTo>
                    <a:pt x="1320495" y="21654"/>
                    <a:pt x="1398352" y="-2149"/>
                    <a:pt x="1274618" y="18473"/>
                  </a:cubicBezTo>
                  <a:cubicBezTo>
                    <a:pt x="1207517" y="29656"/>
                    <a:pt x="1343891" y="24630"/>
                    <a:pt x="1219200" y="2770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2924944"/>
              <a:ext cx="288032" cy="28803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09489" y="3629891"/>
              <a:ext cx="893366" cy="760680"/>
            </a:xfrm>
            <a:custGeom>
              <a:avLst/>
              <a:gdLst>
                <a:gd name="connsiteX0" fmla="*/ 14875 w 893366"/>
                <a:gd name="connsiteY0" fmla="*/ 18473 h 760680"/>
                <a:gd name="connsiteX1" fmla="*/ 273493 w 893366"/>
                <a:gd name="connsiteY1" fmla="*/ 0 h 760680"/>
                <a:gd name="connsiteX2" fmla="*/ 356620 w 893366"/>
                <a:gd name="connsiteY2" fmla="*/ 9236 h 760680"/>
                <a:gd name="connsiteX3" fmla="*/ 421275 w 893366"/>
                <a:gd name="connsiteY3" fmla="*/ 55418 h 760680"/>
                <a:gd name="connsiteX4" fmla="*/ 458220 w 893366"/>
                <a:gd name="connsiteY4" fmla="*/ 110836 h 760680"/>
                <a:gd name="connsiteX5" fmla="*/ 485929 w 893366"/>
                <a:gd name="connsiteY5" fmla="*/ 147782 h 760680"/>
                <a:gd name="connsiteX6" fmla="*/ 495166 w 893366"/>
                <a:gd name="connsiteY6" fmla="*/ 184727 h 760680"/>
                <a:gd name="connsiteX7" fmla="*/ 541347 w 893366"/>
                <a:gd name="connsiteY7" fmla="*/ 267854 h 760680"/>
                <a:gd name="connsiteX8" fmla="*/ 615238 w 893366"/>
                <a:gd name="connsiteY8" fmla="*/ 332509 h 760680"/>
                <a:gd name="connsiteX9" fmla="*/ 670656 w 893366"/>
                <a:gd name="connsiteY9" fmla="*/ 369454 h 760680"/>
                <a:gd name="connsiteX10" fmla="*/ 707602 w 893366"/>
                <a:gd name="connsiteY10" fmla="*/ 387927 h 760680"/>
                <a:gd name="connsiteX11" fmla="*/ 781493 w 893366"/>
                <a:gd name="connsiteY11" fmla="*/ 415636 h 760680"/>
                <a:gd name="connsiteX12" fmla="*/ 809202 w 893366"/>
                <a:gd name="connsiteY12" fmla="*/ 443345 h 760680"/>
                <a:gd name="connsiteX13" fmla="*/ 846147 w 893366"/>
                <a:gd name="connsiteY13" fmla="*/ 508000 h 760680"/>
                <a:gd name="connsiteX14" fmla="*/ 883093 w 893366"/>
                <a:gd name="connsiteY14" fmla="*/ 563418 h 760680"/>
                <a:gd name="connsiteX15" fmla="*/ 873856 w 893366"/>
                <a:gd name="connsiteY15" fmla="*/ 665018 h 760680"/>
                <a:gd name="connsiteX16" fmla="*/ 836911 w 893366"/>
                <a:gd name="connsiteY16" fmla="*/ 692727 h 760680"/>
                <a:gd name="connsiteX17" fmla="*/ 772256 w 893366"/>
                <a:gd name="connsiteY17" fmla="*/ 738909 h 760680"/>
                <a:gd name="connsiteX18" fmla="*/ 652184 w 893366"/>
                <a:gd name="connsiteY18" fmla="*/ 748145 h 760680"/>
                <a:gd name="connsiteX19" fmla="*/ 504402 w 893366"/>
                <a:gd name="connsiteY19" fmla="*/ 738909 h 760680"/>
                <a:gd name="connsiteX20" fmla="*/ 476693 w 893366"/>
                <a:gd name="connsiteY20" fmla="*/ 729673 h 760680"/>
                <a:gd name="connsiteX21" fmla="*/ 264256 w 893366"/>
                <a:gd name="connsiteY21" fmla="*/ 720436 h 760680"/>
                <a:gd name="connsiteX22" fmla="*/ 227311 w 893366"/>
                <a:gd name="connsiteY22" fmla="*/ 692727 h 760680"/>
                <a:gd name="connsiteX23" fmla="*/ 171893 w 893366"/>
                <a:gd name="connsiteY23" fmla="*/ 581891 h 760680"/>
                <a:gd name="connsiteX24" fmla="*/ 162656 w 893366"/>
                <a:gd name="connsiteY24" fmla="*/ 544945 h 760680"/>
                <a:gd name="connsiteX25" fmla="*/ 144184 w 893366"/>
                <a:gd name="connsiteY25" fmla="*/ 517236 h 760680"/>
                <a:gd name="connsiteX26" fmla="*/ 134947 w 893366"/>
                <a:gd name="connsiteY26" fmla="*/ 489527 h 760680"/>
                <a:gd name="connsiteX27" fmla="*/ 116475 w 893366"/>
                <a:gd name="connsiteY27" fmla="*/ 378691 h 760680"/>
                <a:gd name="connsiteX28" fmla="*/ 98002 w 893366"/>
                <a:gd name="connsiteY28" fmla="*/ 323273 h 760680"/>
                <a:gd name="connsiteX29" fmla="*/ 88766 w 893366"/>
                <a:gd name="connsiteY29" fmla="*/ 277091 h 760680"/>
                <a:gd name="connsiteX30" fmla="*/ 70293 w 893366"/>
                <a:gd name="connsiteY30" fmla="*/ 203200 h 760680"/>
                <a:gd name="connsiteX31" fmla="*/ 61056 w 893366"/>
                <a:gd name="connsiteY31" fmla="*/ 138545 h 760680"/>
                <a:gd name="connsiteX32" fmla="*/ 42584 w 893366"/>
                <a:gd name="connsiteY32" fmla="*/ 83127 h 760680"/>
                <a:gd name="connsiteX33" fmla="*/ 14875 w 893366"/>
                <a:gd name="connsiteY33" fmla="*/ 18473 h 7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366" h="760680">
                  <a:moveTo>
                    <a:pt x="14875" y="18473"/>
                  </a:moveTo>
                  <a:cubicBezTo>
                    <a:pt x="53360" y="4619"/>
                    <a:pt x="206080" y="0"/>
                    <a:pt x="273493" y="0"/>
                  </a:cubicBezTo>
                  <a:cubicBezTo>
                    <a:pt x="301373" y="0"/>
                    <a:pt x="328911" y="6157"/>
                    <a:pt x="356620" y="9236"/>
                  </a:cubicBezTo>
                  <a:cubicBezTo>
                    <a:pt x="370098" y="18222"/>
                    <a:pt x="412945" y="46047"/>
                    <a:pt x="421275" y="55418"/>
                  </a:cubicBezTo>
                  <a:cubicBezTo>
                    <a:pt x="436025" y="72011"/>
                    <a:pt x="444899" y="93075"/>
                    <a:pt x="458220" y="110836"/>
                  </a:cubicBezTo>
                  <a:lnTo>
                    <a:pt x="485929" y="147782"/>
                  </a:lnTo>
                  <a:cubicBezTo>
                    <a:pt x="489008" y="160097"/>
                    <a:pt x="490709" y="172841"/>
                    <a:pt x="495166" y="184727"/>
                  </a:cubicBezTo>
                  <a:cubicBezTo>
                    <a:pt x="501514" y="201655"/>
                    <a:pt x="532829" y="256902"/>
                    <a:pt x="541347" y="267854"/>
                  </a:cubicBezTo>
                  <a:cubicBezTo>
                    <a:pt x="560932" y="293034"/>
                    <a:pt x="589326" y="314370"/>
                    <a:pt x="615238" y="332509"/>
                  </a:cubicBezTo>
                  <a:cubicBezTo>
                    <a:pt x="633426" y="345241"/>
                    <a:pt x="650799" y="359525"/>
                    <a:pt x="670656" y="369454"/>
                  </a:cubicBezTo>
                  <a:cubicBezTo>
                    <a:pt x="682971" y="375612"/>
                    <a:pt x="695020" y="382335"/>
                    <a:pt x="707602" y="387927"/>
                  </a:cubicBezTo>
                  <a:cubicBezTo>
                    <a:pt x="740739" y="402655"/>
                    <a:pt x="751023" y="405480"/>
                    <a:pt x="781493" y="415636"/>
                  </a:cubicBezTo>
                  <a:cubicBezTo>
                    <a:pt x="790729" y="424872"/>
                    <a:pt x="800840" y="433310"/>
                    <a:pt x="809202" y="443345"/>
                  </a:cubicBezTo>
                  <a:cubicBezTo>
                    <a:pt x="832029" y="470737"/>
                    <a:pt x="826784" y="475728"/>
                    <a:pt x="846147" y="508000"/>
                  </a:cubicBezTo>
                  <a:cubicBezTo>
                    <a:pt x="857570" y="527038"/>
                    <a:pt x="883093" y="563418"/>
                    <a:pt x="883093" y="563418"/>
                  </a:cubicBezTo>
                  <a:cubicBezTo>
                    <a:pt x="893741" y="606013"/>
                    <a:pt x="902921" y="616577"/>
                    <a:pt x="873856" y="665018"/>
                  </a:cubicBezTo>
                  <a:cubicBezTo>
                    <a:pt x="865936" y="678218"/>
                    <a:pt x="848599" y="682709"/>
                    <a:pt x="836911" y="692727"/>
                  </a:cubicBezTo>
                  <a:cubicBezTo>
                    <a:pt x="813535" y="712764"/>
                    <a:pt x="806055" y="732944"/>
                    <a:pt x="772256" y="738909"/>
                  </a:cubicBezTo>
                  <a:cubicBezTo>
                    <a:pt x="732725" y="745885"/>
                    <a:pt x="692208" y="745066"/>
                    <a:pt x="652184" y="748145"/>
                  </a:cubicBezTo>
                  <a:cubicBezTo>
                    <a:pt x="588073" y="769517"/>
                    <a:pt x="625719" y="761656"/>
                    <a:pt x="504402" y="738909"/>
                  </a:cubicBezTo>
                  <a:cubicBezTo>
                    <a:pt x="494833" y="737115"/>
                    <a:pt x="486400" y="730420"/>
                    <a:pt x="476693" y="729673"/>
                  </a:cubicBezTo>
                  <a:cubicBezTo>
                    <a:pt x="406023" y="724237"/>
                    <a:pt x="335068" y="723515"/>
                    <a:pt x="264256" y="720436"/>
                  </a:cubicBezTo>
                  <a:cubicBezTo>
                    <a:pt x="251941" y="711200"/>
                    <a:pt x="237538" y="704233"/>
                    <a:pt x="227311" y="692727"/>
                  </a:cubicBezTo>
                  <a:cubicBezTo>
                    <a:pt x="195903" y="657392"/>
                    <a:pt x="183058" y="626547"/>
                    <a:pt x="171893" y="581891"/>
                  </a:cubicBezTo>
                  <a:cubicBezTo>
                    <a:pt x="168814" y="569576"/>
                    <a:pt x="167657" y="556613"/>
                    <a:pt x="162656" y="544945"/>
                  </a:cubicBezTo>
                  <a:cubicBezTo>
                    <a:pt x="158283" y="534742"/>
                    <a:pt x="149148" y="527165"/>
                    <a:pt x="144184" y="517236"/>
                  </a:cubicBezTo>
                  <a:cubicBezTo>
                    <a:pt x="139830" y="508528"/>
                    <a:pt x="138026" y="498763"/>
                    <a:pt x="134947" y="489527"/>
                  </a:cubicBezTo>
                  <a:cubicBezTo>
                    <a:pt x="128399" y="437139"/>
                    <a:pt x="129551" y="422279"/>
                    <a:pt x="116475" y="378691"/>
                  </a:cubicBezTo>
                  <a:cubicBezTo>
                    <a:pt x="110880" y="360040"/>
                    <a:pt x="101821" y="342367"/>
                    <a:pt x="98002" y="323273"/>
                  </a:cubicBezTo>
                  <a:cubicBezTo>
                    <a:pt x="94923" y="307879"/>
                    <a:pt x="92296" y="292388"/>
                    <a:pt x="88766" y="277091"/>
                  </a:cubicBezTo>
                  <a:cubicBezTo>
                    <a:pt x="83057" y="252353"/>
                    <a:pt x="73884" y="228333"/>
                    <a:pt x="70293" y="203200"/>
                  </a:cubicBezTo>
                  <a:cubicBezTo>
                    <a:pt x="67214" y="181648"/>
                    <a:pt x="65951" y="159758"/>
                    <a:pt x="61056" y="138545"/>
                  </a:cubicBezTo>
                  <a:cubicBezTo>
                    <a:pt x="56678" y="119572"/>
                    <a:pt x="53385" y="99328"/>
                    <a:pt x="42584" y="83127"/>
                  </a:cubicBezTo>
                  <a:cubicBezTo>
                    <a:pt x="22403" y="52856"/>
                    <a:pt x="-23610" y="32327"/>
                    <a:pt x="14875" y="1847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32563" y="1916832"/>
            <a:ext cx="1915701" cy="2937164"/>
            <a:chOff x="5032563" y="1916832"/>
            <a:chExt cx="1915701" cy="2937164"/>
          </a:xfrm>
        </p:grpSpPr>
        <p:sp>
          <p:nvSpPr>
            <p:cNvPr id="11" name="Freeform 10"/>
            <p:cNvSpPr/>
            <p:nvPr/>
          </p:nvSpPr>
          <p:spPr>
            <a:xfrm rot="10364253">
              <a:off x="5032563" y="1916832"/>
              <a:ext cx="1915701" cy="2937164"/>
            </a:xfrm>
            <a:custGeom>
              <a:avLst/>
              <a:gdLst>
                <a:gd name="connsiteX0" fmla="*/ 1219200 w 1915701"/>
                <a:gd name="connsiteY0" fmla="*/ 27709 h 2937164"/>
                <a:gd name="connsiteX1" fmla="*/ 526473 w 1915701"/>
                <a:gd name="connsiteY1" fmla="*/ 36946 h 2937164"/>
                <a:gd name="connsiteX2" fmla="*/ 489527 w 1915701"/>
                <a:gd name="connsiteY2" fmla="*/ 46182 h 2937164"/>
                <a:gd name="connsiteX3" fmla="*/ 452582 w 1915701"/>
                <a:gd name="connsiteY3" fmla="*/ 64655 h 2937164"/>
                <a:gd name="connsiteX4" fmla="*/ 323273 w 1915701"/>
                <a:gd name="connsiteY4" fmla="*/ 101600 h 2937164"/>
                <a:gd name="connsiteX5" fmla="*/ 286327 w 1915701"/>
                <a:gd name="connsiteY5" fmla="*/ 120073 h 2937164"/>
                <a:gd name="connsiteX6" fmla="*/ 230909 w 1915701"/>
                <a:gd name="connsiteY6" fmla="*/ 175491 h 2937164"/>
                <a:gd name="connsiteX7" fmla="*/ 203200 w 1915701"/>
                <a:gd name="connsiteY7" fmla="*/ 230909 h 2937164"/>
                <a:gd name="connsiteX8" fmla="*/ 193964 w 1915701"/>
                <a:gd name="connsiteY8" fmla="*/ 258618 h 2937164"/>
                <a:gd name="connsiteX9" fmla="*/ 175491 w 1915701"/>
                <a:gd name="connsiteY9" fmla="*/ 295564 h 2937164"/>
                <a:gd name="connsiteX10" fmla="*/ 147782 w 1915701"/>
                <a:gd name="connsiteY10" fmla="*/ 369455 h 2937164"/>
                <a:gd name="connsiteX11" fmla="*/ 120073 w 1915701"/>
                <a:gd name="connsiteY11" fmla="*/ 443346 h 2937164"/>
                <a:gd name="connsiteX12" fmla="*/ 110836 w 1915701"/>
                <a:gd name="connsiteY12" fmla="*/ 489528 h 2937164"/>
                <a:gd name="connsiteX13" fmla="*/ 101600 w 1915701"/>
                <a:gd name="connsiteY13" fmla="*/ 526473 h 2937164"/>
                <a:gd name="connsiteX14" fmla="*/ 92364 w 1915701"/>
                <a:gd name="connsiteY14" fmla="*/ 591128 h 2937164"/>
                <a:gd name="connsiteX15" fmla="*/ 83127 w 1915701"/>
                <a:gd name="connsiteY15" fmla="*/ 618837 h 2937164"/>
                <a:gd name="connsiteX16" fmla="*/ 73891 w 1915701"/>
                <a:gd name="connsiteY16" fmla="*/ 655782 h 2937164"/>
                <a:gd name="connsiteX17" fmla="*/ 64655 w 1915701"/>
                <a:gd name="connsiteY17" fmla="*/ 748146 h 2937164"/>
                <a:gd name="connsiteX18" fmla="*/ 83127 w 1915701"/>
                <a:gd name="connsiteY18" fmla="*/ 1182255 h 2937164"/>
                <a:gd name="connsiteX19" fmla="*/ 73891 w 1915701"/>
                <a:gd name="connsiteY19" fmla="*/ 1385455 h 2937164"/>
                <a:gd name="connsiteX20" fmla="*/ 55418 w 1915701"/>
                <a:gd name="connsiteY20" fmla="*/ 1570182 h 2937164"/>
                <a:gd name="connsiteX21" fmla="*/ 46182 w 1915701"/>
                <a:gd name="connsiteY21" fmla="*/ 1671782 h 2937164"/>
                <a:gd name="connsiteX22" fmla="*/ 36945 w 1915701"/>
                <a:gd name="connsiteY22" fmla="*/ 1801091 h 2937164"/>
                <a:gd name="connsiteX23" fmla="*/ 27709 w 1915701"/>
                <a:gd name="connsiteY23" fmla="*/ 1893455 h 2937164"/>
                <a:gd name="connsiteX24" fmla="*/ 18473 w 1915701"/>
                <a:gd name="connsiteY24" fmla="*/ 2078182 h 2937164"/>
                <a:gd name="connsiteX25" fmla="*/ 9236 w 1915701"/>
                <a:gd name="connsiteY25" fmla="*/ 2115128 h 2937164"/>
                <a:gd name="connsiteX26" fmla="*/ 0 w 1915701"/>
                <a:gd name="connsiteY26" fmla="*/ 2179782 h 2937164"/>
                <a:gd name="connsiteX27" fmla="*/ 9236 w 1915701"/>
                <a:gd name="connsiteY27" fmla="*/ 2410691 h 2937164"/>
                <a:gd name="connsiteX28" fmla="*/ 27709 w 1915701"/>
                <a:gd name="connsiteY28" fmla="*/ 2438400 h 2937164"/>
                <a:gd name="connsiteX29" fmla="*/ 101600 w 1915701"/>
                <a:gd name="connsiteY29" fmla="*/ 2530764 h 2937164"/>
                <a:gd name="connsiteX30" fmla="*/ 184727 w 1915701"/>
                <a:gd name="connsiteY30" fmla="*/ 2595418 h 2937164"/>
                <a:gd name="connsiteX31" fmla="*/ 240145 w 1915701"/>
                <a:gd name="connsiteY31" fmla="*/ 2613891 h 2937164"/>
                <a:gd name="connsiteX32" fmla="*/ 350982 w 1915701"/>
                <a:gd name="connsiteY32" fmla="*/ 2632364 h 2937164"/>
                <a:gd name="connsiteX33" fmla="*/ 378691 w 1915701"/>
                <a:gd name="connsiteY33" fmla="*/ 2641600 h 2937164"/>
                <a:gd name="connsiteX34" fmla="*/ 480291 w 1915701"/>
                <a:gd name="connsiteY34" fmla="*/ 2669309 h 2937164"/>
                <a:gd name="connsiteX35" fmla="*/ 508000 w 1915701"/>
                <a:gd name="connsiteY35" fmla="*/ 2687782 h 2937164"/>
                <a:gd name="connsiteX36" fmla="*/ 581891 w 1915701"/>
                <a:gd name="connsiteY36" fmla="*/ 2706255 h 2937164"/>
                <a:gd name="connsiteX37" fmla="*/ 609600 w 1915701"/>
                <a:gd name="connsiteY37" fmla="*/ 2715491 h 2937164"/>
                <a:gd name="connsiteX38" fmla="*/ 646545 w 1915701"/>
                <a:gd name="connsiteY38" fmla="*/ 2724728 h 2937164"/>
                <a:gd name="connsiteX39" fmla="*/ 674255 w 1915701"/>
                <a:gd name="connsiteY39" fmla="*/ 2743200 h 2937164"/>
                <a:gd name="connsiteX40" fmla="*/ 701964 w 1915701"/>
                <a:gd name="connsiteY40" fmla="*/ 2752437 h 2937164"/>
                <a:gd name="connsiteX41" fmla="*/ 720436 w 1915701"/>
                <a:gd name="connsiteY41" fmla="*/ 2780146 h 2937164"/>
                <a:gd name="connsiteX42" fmla="*/ 748145 w 1915701"/>
                <a:gd name="connsiteY42" fmla="*/ 2798618 h 2937164"/>
                <a:gd name="connsiteX43" fmla="*/ 766618 w 1915701"/>
                <a:gd name="connsiteY43" fmla="*/ 2826328 h 2937164"/>
                <a:gd name="connsiteX44" fmla="*/ 822036 w 1915701"/>
                <a:gd name="connsiteY44" fmla="*/ 2863273 h 2937164"/>
                <a:gd name="connsiteX45" fmla="*/ 858982 w 1915701"/>
                <a:gd name="connsiteY45" fmla="*/ 2890982 h 2937164"/>
                <a:gd name="connsiteX46" fmla="*/ 886691 w 1915701"/>
                <a:gd name="connsiteY46" fmla="*/ 2900218 h 2937164"/>
                <a:gd name="connsiteX47" fmla="*/ 914400 w 1915701"/>
                <a:gd name="connsiteY47" fmla="*/ 2918691 h 2937164"/>
                <a:gd name="connsiteX48" fmla="*/ 979055 w 1915701"/>
                <a:gd name="connsiteY48" fmla="*/ 2937164 h 2937164"/>
                <a:gd name="connsiteX49" fmla="*/ 1579418 w 1915701"/>
                <a:gd name="connsiteY49" fmla="*/ 2927928 h 2937164"/>
                <a:gd name="connsiteX50" fmla="*/ 1607127 w 1915701"/>
                <a:gd name="connsiteY50" fmla="*/ 2918691 h 2937164"/>
                <a:gd name="connsiteX51" fmla="*/ 1644073 w 1915701"/>
                <a:gd name="connsiteY51" fmla="*/ 2900218 h 2937164"/>
                <a:gd name="connsiteX52" fmla="*/ 1671782 w 1915701"/>
                <a:gd name="connsiteY52" fmla="*/ 2881746 h 2937164"/>
                <a:gd name="connsiteX53" fmla="*/ 1736436 w 1915701"/>
                <a:gd name="connsiteY53" fmla="*/ 2807855 h 2937164"/>
                <a:gd name="connsiteX54" fmla="*/ 1754909 w 1915701"/>
                <a:gd name="connsiteY54" fmla="*/ 2780146 h 2937164"/>
                <a:gd name="connsiteX55" fmla="*/ 1764145 w 1915701"/>
                <a:gd name="connsiteY55" fmla="*/ 2752437 h 2937164"/>
                <a:gd name="connsiteX56" fmla="*/ 1791855 w 1915701"/>
                <a:gd name="connsiteY56" fmla="*/ 2715491 h 2937164"/>
                <a:gd name="connsiteX57" fmla="*/ 1828800 w 1915701"/>
                <a:gd name="connsiteY57" fmla="*/ 2641600 h 2937164"/>
                <a:gd name="connsiteX58" fmla="*/ 1838036 w 1915701"/>
                <a:gd name="connsiteY58" fmla="*/ 2613891 h 2937164"/>
                <a:gd name="connsiteX59" fmla="*/ 1865745 w 1915701"/>
                <a:gd name="connsiteY59" fmla="*/ 2540000 h 2937164"/>
                <a:gd name="connsiteX60" fmla="*/ 1856509 w 1915701"/>
                <a:gd name="connsiteY60" fmla="*/ 2447637 h 2937164"/>
                <a:gd name="connsiteX61" fmla="*/ 1838036 w 1915701"/>
                <a:gd name="connsiteY61" fmla="*/ 2373746 h 2937164"/>
                <a:gd name="connsiteX62" fmla="*/ 1819564 w 1915701"/>
                <a:gd name="connsiteY62" fmla="*/ 2290618 h 2937164"/>
                <a:gd name="connsiteX63" fmla="*/ 1801091 w 1915701"/>
                <a:gd name="connsiteY63" fmla="*/ 2244437 h 2937164"/>
                <a:gd name="connsiteX64" fmla="*/ 1773382 w 1915701"/>
                <a:gd name="connsiteY64" fmla="*/ 2152073 h 2937164"/>
                <a:gd name="connsiteX65" fmla="*/ 1764145 w 1915701"/>
                <a:gd name="connsiteY65" fmla="*/ 2096655 h 2937164"/>
                <a:gd name="connsiteX66" fmla="*/ 1754909 w 1915701"/>
                <a:gd name="connsiteY66" fmla="*/ 2068946 h 2937164"/>
                <a:gd name="connsiteX67" fmla="*/ 1745673 w 1915701"/>
                <a:gd name="connsiteY67" fmla="*/ 2032000 h 2937164"/>
                <a:gd name="connsiteX68" fmla="*/ 1736436 w 1915701"/>
                <a:gd name="connsiteY68" fmla="*/ 1976582 h 2937164"/>
                <a:gd name="connsiteX69" fmla="*/ 1717964 w 1915701"/>
                <a:gd name="connsiteY69" fmla="*/ 1884218 h 2937164"/>
                <a:gd name="connsiteX70" fmla="*/ 1727200 w 1915701"/>
                <a:gd name="connsiteY70" fmla="*/ 1542473 h 2937164"/>
                <a:gd name="connsiteX71" fmla="*/ 1736436 w 1915701"/>
                <a:gd name="connsiteY71" fmla="*/ 1496291 h 2937164"/>
                <a:gd name="connsiteX72" fmla="*/ 1764145 w 1915701"/>
                <a:gd name="connsiteY72" fmla="*/ 1385455 h 2937164"/>
                <a:gd name="connsiteX73" fmla="*/ 1773382 w 1915701"/>
                <a:gd name="connsiteY73" fmla="*/ 1330037 h 2937164"/>
                <a:gd name="connsiteX74" fmla="*/ 1791855 w 1915701"/>
                <a:gd name="connsiteY74" fmla="*/ 1274618 h 2937164"/>
                <a:gd name="connsiteX75" fmla="*/ 1801091 w 1915701"/>
                <a:gd name="connsiteY75" fmla="*/ 1228437 h 2937164"/>
                <a:gd name="connsiteX76" fmla="*/ 1810327 w 1915701"/>
                <a:gd name="connsiteY76" fmla="*/ 1200728 h 2937164"/>
                <a:gd name="connsiteX77" fmla="*/ 1819564 w 1915701"/>
                <a:gd name="connsiteY77" fmla="*/ 1163782 h 2937164"/>
                <a:gd name="connsiteX78" fmla="*/ 1828800 w 1915701"/>
                <a:gd name="connsiteY78" fmla="*/ 1136073 h 2937164"/>
                <a:gd name="connsiteX79" fmla="*/ 1847273 w 1915701"/>
                <a:gd name="connsiteY79" fmla="*/ 1052946 h 2937164"/>
                <a:gd name="connsiteX80" fmla="*/ 1856509 w 1915701"/>
                <a:gd name="connsiteY80" fmla="*/ 1025237 h 2937164"/>
                <a:gd name="connsiteX81" fmla="*/ 1865745 w 1915701"/>
                <a:gd name="connsiteY81" fmla="*/ 988291 h 2937164"/>
                <a:gd name="connsiteX82" fmla="*/ 1874982 w 1915701"/>
                <a:gd name="connsiteY82" fmla="*/ 868218 h 2937164"/>
                <a:gd name="connsiteX83" fmla="*/ 1884218 w 1915701"/>
                <a:gd name="connsiteY83" fmla="*/ 840509 h 2937164"/>
                <a:gd name="connsiteX84" fmla="*/ 1902691 w 1915701"/>
                <a:gd name="connsiteY84" fmla="*/ 757382 h 2937164"/>
                <a:gd name="connsiteX85" fmla="*/ 1902691 w 1915701"/>
                <a:gd name="connsiteY85" fmla="*/ 286328 h 2937164"/>
                <a:gd name="connsiteX86" fmla="*/ 1893455 w 1915701"/>
                <a:gd name="connsiteY86" fmla="*/ 258618 h 2937164"/>
                <a:gd name="connsiteX87" fmla="*/ 1819564 w 1915701"/>
                <a:gd name="connsiteY87" fmla="*/ 175491 h 2937164"/>
                <a:gd name="connsiteX88" fmla="*/ 1745673 w 1915701"/>
                <a:gd name="connsiteY88" fmla="*/ 110837 h 2937164"/>
                <a:gd name="connsiteX89" fmla="*/ 1717964 w 1915701"/>
                <a:gd name="connsiteY89" fmla="*/ 92364 h 2937164"/>
                <a:gd name="connsiteX90" fmla="*/ 1671782 w 1915701"/>
                <a:gd name="connsiteY90" fmla="*/ 73891 h 2937164"/>
                <a:gd name="connsiteX91" fmla="*/ 1634836 w 1915701"/>
                <a:gd name="connsiteY91" fmla="*/ 46182 h 2937164"/>
                <a:gd name="connsiteX92" fmla="*/ 1542473 w 1915701"/>
                <a:gd name="connsiteY92" fmla="*/ 27709 h 2937164"/>
                <a:gd name="connsiteX93" fmla="*/ 1487055 w 1915701"/>
                <a:gd name="connsiteY93" fmla="*/ 18473 h 2937164"/>
                <a:gd name="connsiteX94" fmla="*/ 1422400 w 1915701"/>
                <a:gd name="connsiteY94" fmla="*/ 9237 h 2937164"/>
                <a:gd name="connsiteX95" fmla="*/ 1385455 w 1915701"/>
                <a:gd name="connsiteY95" fmla="*/ 0 h 2937164"/>
                <a:gd name="connsiteX96" fmla="*/ 1274618 w 1915701"/>
                <a:gd name="connsiteY96" fmla="*/ 18473 h 2937164"/>
                <a:gd name="connsiteX97" fmla="*/ 1219200 w 1915701"/>
                <a:gd name="connsiteY97" fmla="*/ 27709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15701" h="2937164">
                  <a:moveTo>
                    <a:pt x="1219200" y="27709"/>
                  </a:moveTo>
                  <a:cubicBezTo>
                    <a:pt x="1094509" y="30788"/>
                    <a:pt x="800728" y="-8763"/>
                    <a:pt x="526473" y="36946"/>
                  </a:cubicBezTo>
                  <a:cubicBezTo>
                    <a:pt x="513951" y="39033"/>
                    <a:pt x="501842" y="43103"/>
                    <a:pt x="489527" y="46182"/>
                  </a:cubicBezTo>
                  <a:cubicBezTo>
                    <a:pt x="477212" y="52340"/>
                    <a:pt x="465644" y="60301"/>
                    <a:pt x="452582" y="64655"/>
                  </a:cubicBezTo>
                  <a:cubicBezTo>
                    <a:pt x="370582" y="91988"/>
                    <a:pt x="434647" y="45913"/>
                    <a:pt x="323273" y="101600"/>
                  </a:cubicBezTo>
                  <a:cubicBezTo>
                    <a:pt x="310958" y="107758"/>
                    <a:pt x="297079" y="111472"/>
                    <a:pt x="286327" y="120073"/>
                  </a:cubicBezTo>
                  <a:cubicBezTo>
                    <a:pt x="265927" y="136393"/>
                    <a:pt x="230909" y="175491"/>
                    <a:pt x="230909" y="175491"/>
                  </a:cubicBezTo>
                  <a:cubicBezTo>
                    <a:pt x="207694" y="245138"/>
                    <a:pt x="239010" y="159290"/>
                    <a:pt x="203200" y="230909"/>
                  </a:cubicBezTo>
                  <a:cubicBezTo>
                    <a:pt x="198846" y="239617"/>
                    <a:pt x="197799" y="249669"/>
                    <a:pt x="193964" y="258618"/>
                  </a:cubicBezTo>
                  <a:cubicBezTo>
                    <a:pt x="188540" y="271274"/>
                    <a:pt x="181649" y="283249"/>
                    <a:pt x="175491" y="295564"/>
                  </a:cubicBezTo>
                  <a:cubicBezTo>
                    <a:pt x="151786" y="390385"/>
                    <a:pt x="184004" y="272867"/>
                    <a:pt x="147782" y="369455"/>
                  </a:cubicBezTo>
                  <a:cubicBezTo>
                    <a:pt x="110049" y="470073"/>
                    <a:pt x="171508" y="340471"/>
                    <a:pt x="120073" y="443346"/>
                  </a:cubicBezTo>
                  <a:cubicBezTo>
                    <a:pt x="116994" y="458740"/>
                    <a:pt x="114242" y="474203"/>
                    <a:pt x="110836" y="489528"/>
                  </a:cubicBezTo>
                  <a:cubicBezTo>
                    <a:pt x="108082" y="501920"/>
                    <a:pt x="103871" y="513984"/>
                    <a:pt x="101600" y="526473"/>
                  </a:cubicBezTo>
                  <a:cubicBezTo>
                    <a:pt x="97706" y="547892"/>
                    <a:pt x="96634" y="569780"/>
                    <a:pt x="92364" y="591128"/>
                  </a:cubicBezTo>
                  <a:cubicBezTo>
                    <a:pt x="90455" y="600675"/>
                    <a:pt x="85802" y="609476"/>
                    <a:pt x="83127" y="618837"/>
                  </a:cubicBezTo>
                  <a:cubicBezTo>
                    <a:pt x="79640" y="631043"/>
                    <a:pt x="76970" y="643467"/>
                    <a:pt x="73891" y="655782"/>
                  </a:cubicBezTo>
                  <a:cubicBezTo>
                    <a:pt x="70812" y="686570"/>
                    <a:pt x="64655" y="717204"/>
                    <a:pt x="64655" y="748146"/>
                  </a:cubicBezTo>
                  <a:cubicBezTo>
                    <a:pt x="64655" y="1070900"/>
                    <a:pt x="58198" y="1007747"/>
                    <a:pt x="83127" y="1182255"/>
                  </a:cubicBezTo>
                  <a:cubicBezTo>
                    <a:pt x="80048" y="1249988"/>
                    <a:pt x="78722" y="1317824"/>
                    <a:pt x="73891" y="1385455"/>
                  </a:cubicBezTo>
                  <a:cubicBezTo>
                    <a:pt x="69482" y="1447181"/>
                    <a:pt x="61020" y="1508553"/>
                    <a:pt x="55418" y="1570182"/>
                  </a:cubicBezTo>
                  <a:cubicBezTo>
                    <a:pt x="52339" y="1604049"/>
                    <a:pt x="48894" y="1637884"/>
                    <a:pt x="46182" y="1671782"/>
                  </a:cubicBezTo>
                  <a:cubicBezTo>
                    <a:pt x="42736" y="1714857"/>
                    <a:pt x="40534" y="1758027"/>
                    <a:pt x="36945" y="1801091"/>
                  </a:cubicBezTo>
                  <a:cubicBezTo>
                    <a:pt x="34375" y="1831926"/>
                    <a:pt x="29767" y="1862582"/>
                    <a:pt x="27709" y="1893455"/>
                  </a:cubicBezTo>
                  <a:cubicBezTo>
                    <a:pt x="23608" y="1954971"/>
                    <a:pt x="23593" y="2016742"/>
                    <a:pt x="18473" y="2078182"/>
                  </a:cubicBezTo>
                  <a:cubicBezTo>
                    <a:pt x="17419" y="2090833"/>
                    <a:pt x="11507" y="2102638"/>
                    <a:pt x="9236" y="2115128"/>
                  </a:cubicBezTo>
                  <a:cubicBezTo>
                    <a:pt x="5342" y="2136547"/>
                    <a:pt x="3079" y="2158231"/>
                    <a:pt x="0" y="2179782"/>
                  </a:cubicBezTo>
                  <a:cubicBezTo>
                    <a:pt x="3079" y="2256752"/>
                    <a:pt x="1030" y="2334098"/>
                    <a:pt x="9236" y="2410691"/>
                  </a:cubicBezTo>
                  <a:cubicBezTo>
                    <a:pt x="10419" y="2421729"/>
                    <a:pt x="22201" y="2428762"/>
                    <a:pt x="27709" y="2438400"/>
                  </a:cubicBezTo>
                  <a:cubicBezTo>
                    <a:pt x="67918" y="2508765"/>
                    <a:pt x="17372" y="2446536"/>
                    <a:pt x="101600" y="2530764"/>
                  </a:cubicBezTo>
                  <a:cubicBezTo>
                    <a:pt x="125508" y="2554672"/>
                    <a:pt x="151583" y="2584370"/>
                    <a:pt x="184727" y="2595418"/>
                  </a:cubicBezTo>
                  <a:cubicBezTo>
                    <a:pt x="203200" y="2601576"/>
                    <a:pt x="220869" y="2611137"/>
                    <a:pt x="240145" y="2613891"/>
                  </a:cubicBezTo>
                  <a:cubicBezTo>
                    <a:pt x="276632" y="2619104"/>
                    <a:pt x="314971" y="2623362"/>
                    <a:pt x="350982" y="2632364"/>
                  </a:cubicBezTo>
                  <a:cubicBezTo>
                    <a:pt x="360427" y="2634725"/>
                    <a:pt x="369298" y="2639038"/>
                    <a:pt x="378691" y="2641600"/>
                  </a:cubicBezTo>
                  <a:cubicBezTo>
                    <a:pt x="493278" y="2672851"/>
                    <a:pt x="416512" y="2648050"/>
                    <a:pt x="480291" y="2669309"/>
                  </a:cubicBezTo>
                  <a:cubicBezTo>
                    <a:pt x="489527" y="2675467"/>
                    <a:pt x="498071" y="2682818"/>
                    <a:pt x="508000" y="2687782"/>
                  </a:cubicBezTo>
                  <a:cubicBezTo>
                    <a:pt x="529109" y="2698337"/>
                    <a:pt x="560819" y="2700987"/>
                    <a:pt x="581891" y="2706255"/>
                  </a:cubicBezTo>
                  <a:cubicBezTo>
                    <a:pt x="591336" y="2708616"/>
                    <a:pt x="600239" y="2712816"/>
                    <a:pt x="609600" y="2715491"/>
                  </a:cubicBezTo>
                  <a:cubicBezTo>
                    <a:pt x="621806" y="2718978"/>
                    <a:pt x="634230" y="2721649"/>
                    <a:pt x="646545" y="2724728"/>
                  </a:cubicBezTo>
                  <a:cubicBezTo>
                    <a:pt x="655782" y="2730885"/>
                    <a:pt x="664326" y="2738236"/>
                    <a:pt x="674255" y="2743200"/>
                  </a:cubicBezTo>
                  <a:cubicBezTo>
                    <a:pt x="682963" y="2747554"/>
                    <a:pt x="694362" y="2746355"/>
                    <a:pt x="701964" y="2752437"/>
                  </a:cubicBezTo>
                  <a:cubicBezTo>
                    <a:pt x="710632" y="2759372"/>
                    <a:pt x="712587" y="2772297"/>
                    <a:pt x="720436" y="2780146"/>
                  </a:cubicBezTo>
                  <a:cubicBezTo>
                    <a:pt x="728285" y="2787995"/>
                    <a:pt x="738909" y="2792461"/>
                    <a:pt x="748145" y="2798618"/>
                  </a:cubicBezTo>
                  <a:cubicBezTo>
                    <a:pt x="754303" y="2807855"/>
                    <a:pt x="758264" y="2819018"/>
                    <a:pt x="766618" y="2826328"/>
                  </a:cubicBezTo>
                  <a:cubicBezTo>
                    <a:pt x="783326" y="2840948"/>
                    <a:pt x="804275" y="2849952"/>
                    <a:pt x="822036" y="2863273"/>
                  </a:cubicBezTo>
                  <a:cubicBezTo>
                    <a:pt x="834351" y="2872509"/>
                    <a:pt x="845616" y="2883345"/>
                    <a:pt x="858982" y="2890982"/>
                  </a:cubicBezTo>
                  <a:cubicBezTo>
                    <a:pt x="867435" y="2895812"/>
                    <a:pt x="877455" y="2897139"/>
                    <a:pt x="886691" y="2900218"/>
                  </a:cubicBezTo>
                  <a:cubicBezTo>
                    <a:pt x="895927" y="2906376"/>
                    <a:pt x="904471" y="2913726"/>
                    <a:pt x="914400" y="2918691"/>
                  </a:cubicBezTo>
                  <a:cubicBezTo>
                    <a:pt x="927655" y="2925319"/>
                    <a:pt x="967212" y="2934203"/>
                    <a:pt x="979055" y="2937164"/>
                  </a:cubicBezTo>
                  <a:lnTo>
                    <a:pt x="1579418" y="2927928"/>
                  </a:lnTo>
                  <a:cubicBezTo>
                    <a:pt x="1589150" y="2927642"/>
                    <a:pt x="1598178" y="2922526"/>
                    <a:pt x="1607127" y="2918691"/>
                  </a:cubicBezTo>
                  <a:cubicBezTo>
                    <a:pt x="1619783" y="2913267"/>
                    <a:pt x="1632118" y="2907049"/>
                    <a:pt x="1644073" y="2900218"/>
                  </a:cubicBezTo>
                  <a:cubicBezTo>
                    <a:pt x="1653711" y="2894711"/>
                    <a:pt x="1662546" y="2887903"/>
                    <a:pt x="1671782" y="2881746"/>
                  </a:cubicBezTo>
                  <a:cubicBezTo>
                    <a:pt x="1714885" y="2817092"/>
                    <a:pt x="1690254" y="2838643"/>
                    <a:pt x="1736436" y="2807855"/>
                  </a:cubicBezTo>
                  <a:cubicBezTo>
                    <a:pt x="1742594" y="2798619"/>
                    <a:pt x="1749945" y="2790075"/>
                    <a:pt x="1754909" y="2780146"/>
                  </a:cubicBezTo>
                  <a:cubicBezTo>
                    <a:pt x="1759263" y="2771438"/>
                    <a:pt x="1759315" y="2760890"/>
                    <a:pt x="1764145" y="2752437"/>
                  </a:cubicBezTo>
                  <a:cubicBezTo>
                    <a:pt x="1771783" y="2739071"/>
                    <a:pt x="1782618" y="2727806"/>
                    <a:pt x="1791855" y="2715491"/>
                  </a:cubicBezTo>
                  <a:cubicBezTo>
                    <a:pt x="1810316" y="2623183"/>
                    <a:pt x="1784446" y="2708131"/>
                    <a:pt x="1828800" y="2641600"/>
                  </a:cubicBezTo>
                  <a:cubicBezTo>
                    <a:pt x="1834200" y="2633499"/>
                    <a:pt x="1834618" y="2623007"/>
                    <a:pt x="1838036" y="2613891"/>
                  </a:cubicBezTo>
                  <a:cubicBezTo>
                    <a:pt x="1871169" y="2525537"/>
                    <a:pt x="1844781" y="2602894"/>
                    <a:pt x="1865745" y="2540000"/>
                  </a:cubicBezTo>
                  <a:cubicBezTo>
                    <a:pt x="1862666" y="2509212"/>
                    <a:pt x="1860598" y="2478307"/>
                    <a:pt x="1856509" y="2447637"/>
                  </a:cubicBezTo>
                  <a:cubicBezTo>
                    <a:pt x="1846781" y="2374673"/>
                    <a:pt x="1851359" y="2427037"/>
                    <a:pt x="1838036" y="2373746"/>
                  </a:cubicBezTo>
                  <a:cubicBezTo>
                    <a:pt x="1830716" y="2344467"/>
                    <a:pt x="1829045" y="2319061"/>
                    <a:pt x="1819564" y="2290618"/>
                  </a:cubicBezTo>
                  <a:cubicBezTo>
                    <a:pt x="1814321" y="2274889"/>
                    <a:pt x="1807249" y="2259831"/>
                    <a:pt x="1801091" y="2244437"/>
                  </a:cubicBezTo>
                  <a:cubicBezTo>
                    <a:pt x="1768475" y="2081349"/>
                    <a:pt x="1818944" y="2319128"/>
                    <a:pt x="1773382" y="2152073"/>
                  </a:cubicBezTo>
                  <a:cubicBezTo>
                    <a:pt x="1768454" y="2134005"/>
                    <a:pt x="1768208" y="2114937"/>
                    <a:pt x="1764145" y="2096655"/>
                  </a:cubicBezTo>
                  <a:cubicBezTo>
                    <a:pt x="1762033" y="2087151"/>
                    <a:pt x="1757584" y="2078307"/>
                    <a:pt x="1754909" y="2068946"/>
                  </a:cubicBezTo>
                  <a:cubicBezTo>
                    <a:pt x="1751422" y="2056740"/>
                    <a:pt x="1748163" y="2044448"/>
                    <a:pt x="1745673" y="2032000"/>
                  </a:cubicBezTo>
                  <a:cubicBezTo>
                    <a:pt x="1742000" y="2013636"/>
                    <a:pt x="1739887" y="1994989"/>
                    <a:pt x="1736436" y="1976582"/>
                  </a:cubicBezTo>
                  <a:cubicBezTo>
                    <a:pt x="1730650" y="1945722"/>
                    <a:pt x="1717964" y="1884218"/>
                    <a:pt x="1717964" y="1884218"/>
                  </a:cubicBezTo>
                  <a:cubicBezTo>
                    <a:pt x="1721043" y="1770303"/>
                    <a:pt x="1721780" y="1656301"/>
                    <a:pt x="1727200" y="1542473"/>
                  </a:cubicBezTo>
                  <a:cubicBezTo>
                    <a:pt x="1727947" y="1526792"/>
                    <a:pt x="1734049" y="1511807"/>
                    <a:pt x="1736436" y="1496291"/>
                  </a:cubicBezTo>
                  <a:cubicBezTo>
                    <a:pt x="1751028" y="1401443"/>
                    <a:pt x="1732549" y="1448648"/>
                    <a:pt x="1764145" y="1385455"/>
                  </a:cubicBezTo>
                  <a:cubicBezTo>
                    <a:pt x="1767224" y="1366982"/>
                    <a:pt x="1768840" y="1348205"/>
                    <a:pt x="1773382" y="1330037"/>
                  </a:cubicBezTo>
                  <a:cubicBezTo>
                    <a:pt x="1778105" y="1311146"/>
                    <a:pt x="1788036" y="1293712"/>
                    <a:pt x="1791855" y="1274618"/>
                  </a:cubicBezTo>
                  <a:cubicBezTo>
                    <a:pt x="1794934" y="1259224"/>
                    <a:pt x="1797284" y="1243667"/>
                    <a:pt x="1801091" y="1228437"/>
                  </a:cubicBezTo>
                  <a:cubicBezTo>
                    <a:pt x="1803452" y="1218992"/>
                    <a:pt x="1807652" y="1210089"/>
                    <a:pt x="1810327" y="1200728"/>
                  </a:cubicBezTo>
                  <a:cubicBezTo>
                    <a:pt x="1813814" y="1188522"/>
                    <a:pt x="1816077" y="1175988"/>
                    <a:pt x="1819564" y="1163782"/>
                  </a:cubicBezTo>
                  <a:cubicBezTo>
                    <a:pt x="1822239" y="1154421"/>
                    <a:pt x="1826439" y="1145518"/>
                    <a:pt x="1828800" y="1136073"/>
                  </a:cubicBezTo>
                  <a:cubicBezTo>
                    <a:pt x="1835684" y="1108536"/>
                    <a:pt x="1840389" y="1080483"/>
                    <a:pt x="1847273" y="1052946"/>
                  </a:cubicBezTo>
                  <a:cubicBezTo>
                    <a:pt x="1849634" y="1043501"/>
                    <a:pt x="1853834" y="1034598"/>
                    <a:pt x="1856509" y="1025237"/>
                  </a:cubicBezTo>
                  <a:cubicBezTo>
                    <a:pt x="1859996" y="1013031"/>
                    <a:pt x="1862666" y="1000606"/>
                    <a:pt x="1865745" y="988291"/>
                  </a:cubicBezTo>
                  <a:cubicBezTo>
                    <a:pt x="1868824" y="948267"/>
                    <a:pt x="1870003" y="908051"/>
                    <a:pt x="1874982" y="868218"/>
                  </a:cubicBezTo>
                  <a:cubicBezTo>
                    <a:pt x="1876190" y="858557"/>
                    <a:pt x="1881543" y="849870"/>
                    <a:pt x="1884218" y="840509"/>
                  </a:cubicBezTo>
                  <a:cubicBezTo>
                    <a:pt x="1892918" y="810061"/>
                    <a:pt x="1896339" y="789141"/>
                    <a:pt x="1902691" y="757382"/>
                  </a:cubicBezTo>
                  <a:cubicBezTo>
                    <a:pt x="1921495" y="550532"/>
                    <a:pt x="1918518" y="626623"/>
                    <a:pt x="1902691" y="286328"/>
                  </a:cubicBezTo>
                  <a:cubicBezTo>
                    <a:pt x="1902239" y="276602"/>
                    <a:pt x="1897809" y="267326"/>
                    <a:pt x="1893455" y="258618"/>
                  </a:cubicBezTo>
                  <a:cubicBezTo>
                    <a:pt x="1866576" y="204859"/>
                    <a:pt x="1868510" y="248908"/>
                    <a:pt x="1819564" y="175491"/>
                  </a:cubicBezTo>
                  <a:cubicBezTo>
                    <a:pt x="1788776" y="129309"/>
                    <a:pt x="1810328" y="153940"/>
                    <a:pt x="1745673" y="110837"/>
                  </a:cubicBezTo>
                  <a:cubicBezTo>
                    <a:pt x="1736437" y="104679"/>
                    <a:pt x="1728271" y="96487"/>
                    <a:pt x="1717964" y="92364"/>
                  </a:cubicBezTo>
                  <a:cubicBezTo>
                    <a:pt x="1702570" y="86206"/>
                    <a:pt x="1686275" y="81943"/>
                    <a:pt x="1671782" y="73891"/>
                  </a:cubicBezTo>
                  <a:cubicBezTo>
                    <a:pt x="1658325" y="66415"/>
                    <a:pt x="1649333" y="51360"/>
                    <a:pt x="1634836" y="46182"/>
                  </a:cubicBezTo>
                  <a:cubicBezTo>
                    <a:pt x="1605268" y="35622"/>
                    <a:pt x="1573443" y="32871"/>
                    <a:pt x="1542473" y="27709"/>
                  </a:cubicBezTo>
                  <a:lnTo>
                    <a:pt x="1487055" y="18473"/>
                  </a:lnTo>
                  <a:cubicBezTo>
                    <a:pt x="1465538" y="15163"/>
                    <a:pt x="1443819" y="13131"/>
                    <a:pt x="1422400" y="9237"/>
                  </a:cubicBezTo>
                  <a:cubicBezTo>
                    <a:pt x="1409911" y="6966"/>
                    <a:pt x="1397770" y="3079"/>
                    <a:pt x="1385455" y="0"/>
                  </a:cubicBezTo>
                  <a:cubicBezTo>
                    <a:pt x="1320495" y="21654"/>
                    <a:pt x="1398352" y="-2149"/>
                    <a:pt x="1274618" y="18473"/>
                  </a:cubicBezTo>
                  <a:cubicBezTo>
                    <a:pt x="1207517" y="29656"/>
                    <a:pt x="1343891" y="24630"/>
                    <a:pt x="1219200" y="2770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 rot="5728387">
              <a:off x="5662436" y="2121992"/>
              <a:ext cx="655954" cy="1132915"/>
            </a:xfrm>
            <a:custGeom>
              <a:avLst/>
              <a:gdLst>
                <a:gd name="connsiteX0" fmla="*/ 14875 w 893366"/>
                <a:gd name="connsiteY0" fmla="*/ 18473 h 760680"/>
                <a:gd name="connsiteX1" fmla="*/ 273493 w 893366"/>
                <a:gd name="connsiteY1" fmla="*/ 0 h 760680"/>
                <a:gd name="connsiteX2" fmla="*/ 356620 w 893366"/>
                <a:gd name="connsiteY2" fmla="*/ 9236 h 760680"/>
                <a:gd name="connsiteX3" fmla="*/ 421275 w 893366"/>
                <a:gd name="connsiteY3" fmla="*/ 55418 h 760680"/>
                <a:gd name="connsiteX4" fmla="*/ 458220 w 893366"/>
                <a:gd name="connsiteY4" fmla="*/ 110836 h 760680"/>
                <a:gd name="connsiteX5" fmla="*/ 485929 w 893366"/>
                <a:gd name="connsiteY5" fmla="*/ 147782 h 760680"/>
                <a:gd name="connsiteX6" fmla="*/ 495166 w 893366"/>
                <a:gd name="connsiteY6" fmla="*/ 184727 h 760680"/>
                <a:gd name="connsiteX7" fmla="*/ 541347 w 893366"/>
                <a:gd name="connsiteY7" fmla="*/ 267854 h 760680"/>
                <a:gd name="connsiteX8" fmla="*/ 615238 w 893366"/>
                <a:gd name="connsiteY8" fmla="*/ 332509 h 760680"/>
                <a:gd name="connsiteX9" fmla="*/ 670656 w 893366"/>
                <a:gd name="connsiteY9" fmla="*/ 369454 h 760680"/>
                <a:gd name="connsiteX10" fmla="*/ 707602 w 893366"/>
                <a:gd name="connsiteY10" fmla="*/ 387927 h 760680"/>
                <a:gd name="connsiteX11" fmla="*/ 781493 w 893366"/>
                <a:gd name="connsiteY11" fmla="*/ 415636 h 760680"/>
                <a:gd name="connsiteX12" fmla="*/ 809202 w 893366"/>
                <a:gd name="connsiteY12" fmla="*/ 443345 h 760680"/>
                <a:gd name="connsiteX13" fmla="*/ 846147 w 893366"/>
                <a:gd name="connsiteY13" fmla="*/ 508000 h 760680"/>
                <a:gd name="connsiteX14" fmla="*/ 883093 w 893366"/>
                <a:gd name="connsiteY14" fmla="*/ 563418 h 760680"/>
                <a:gd name="connsiteX15" fmla="*/ 873856 w 893366"/>
                <a:gd name="connsiteY15" fmla="*/ 665018 h 760680"/>
                <a:gd name="connsiteX16" fmla="*/ 836911 w 893366"/>
                <a:gd name="connsiteY16" fmla="*/ 692727 h 760680"/>
                <a:gd name="connsiteX17" fmla="*/ 772256 w 893366"/>
                <a:gd name="connsiteY17" fmla="*/ 738909 h 760680"/>
                <a:gd name="connsiteX18" fmla="*/ 652184 w 893366"/>
                <a:gd name="connsiteY18" fmla="*/ 748145 h 760680"/>
                <a:gd name="connsiteX19" fmla="*/ 504402 w 893366"/>
                <a:gd name="connsiteY19" fmla="*/ 738909 h 760680"/>
                <a:gd name="connsiteX20" fmla="*/ 476693 w 893366"/>
                <a:gd name="connsiteY20" fmla="*/ 729673 h 760680"/>
                <a:gd name="connsiteX21" fmla="*/ 264256 w 893366"/>
                <a:gd name="connsiteY21" fmla="*/ 720436 h 760680"/>
                <a:gd name="connsiteX22" fmla="*/ 227311 w 893366"/>
                <a:gd name="connsiteY22" fmla="*/ 692727 h 760680"/>
                <a:gd name="connsiteX23" fmla="*/ 171893 w 893366"/>
                <a:gd name="connsiteY23" fmla="*/ 581891 h 760680"/>
                <a:gd name="connsiteX24" fmla="*/ 162656 w 893366"/>
                <a:gd name="connsiteY24" fmla="*/ 544945 h 760680"/>
                <a:gd name="connsiteX25" fmla="*/ 144184 w 893366"/>
                <a:gd name="connsiteY25" fmla="*/ 517236 h 760680"/>
                <a:gd name="connsiteX26" fmla="*/ 134947 w 893366"/>
                <a:gd name="connsiteY26" fmla="*/ 489527 h 760680"/>
                <a:gd name="connsiteX27" fmla="*/ 116475 w 893366"/>
                <a:gd name="connsiteY27" fmla="*/ 378691 h 760680"/>
                <a:gd name="connsiteX28" fmla="*/ 98002 w 893366"/>
                <a:gd name="connsiteY28" fmla="*/ 323273 h 760680"/>
                <a:gd name="connsiteX29" fmla="*/ 88766 w 893366"/>
                <a:gd name="connsiteY29" fmla="*/ 277091 h 760680"/>
                <a:gd name="connsiteX30" fmla="*/ 70293 w 893366"/>
                <a:gd name="connsiteY30" fmla="*/ 203200 h 760680"/>
                <a:gd name="connsiteX31" fmla="*/ 61056 w 893366"/>
                <a:gd name="connsiteY31" fmla="*/ 138545 h 760680"/>
                <a:gd name="connsiteX32" fmla="*/ 42584 w 893366"/>
                <a:gd name="connsiteY32" fmla="*/ 83127 h 760680"/>
                <a:gd name="connsiteX33" fmla="*/ 14875 w 893366"/>
                <a:gd name="connsiteY33" fmla="*/ 18473 h 7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366" h="760680">
                  <a:moveTo>
                    <a:pt x="14875" y="18473"/>
                  </a:moveTo>
                  <a:cubicBezTo>
                    <a:pt x="53360" y="4619"/>
                    <a:pt x="206080" y="0"/>
                    <a:pt x="273493" y="0"/>
                  </a:cubicBezTo>
                  <a:cubicBezTo>
                    <a:pt x="301373" y="0"/>
                    <a:pt x="328911" y="6157"/>
                    <a:pt x="356620" y="9236"/>
                  </a:cubicBezTo>
                  <a:cubicBezTo>
                    <a:pt x="370098" y="18222"/>
                    <a:pt x="412945" y="46047"/>
                    <a:pt x="421275" y="55418"/>
                  </a:cubicBezTo>
                  <a:cubicBezTo>
                    <a:pt x="436025" y="72011"/>
                    <a:pt x="444899" y="93075"/>
                    <a:pt x="458220" y="110836"/>
                  </a:cubicBezTo>
                  <a:lnTo>
                    <a:pt x="485929" y="147782"/>
                  </a:lnTo>
                  <a:cubicBezTo>
                    <a:pt x="489008" y="160097"/>
                    <a:pt x="490709" y="172841"/>
                    <a:pt x="495166" y="184727"/>
                  </a:cubicBezTo>
                  <a:cubicBezTo>
                    <a:pt x="501514" y="201655"/>
                    <a:pt x="532829" y="256902"/>
                    <a:pt x="541347" y="267854"/>
                  </a:cubicBezTo>
                  <a:cubicBezTo>
                    <a:pt x="560932" y="293034"/>
                    <a:pt x="589326" y="314370"/>
                    <a:pt x="615238" y="332509"/>
                  </a:cubicBezTo>
                  <a:cubicBezTo>
                    <a:pt x="633426" y="345241"/>
                    <a:pt x="650799" y="359525"/>
                    <a:pt x="670656" y="369454"/>
                  </a:cubicBezTo>
                  <a:cubicBezTo>
                    <a:pt x="682971" y="375612"/>
                    <a:pt x="695020" y="382335"/>
                    <a:pt x="707602" y="387927"/>
                  </a:cubicBezTo>
                  <a:cubicBezTo>
                    <a:pt x="740739" y="402655"/>
                    <a:pt x="751023" y="405480"/>
                    <a:pt x="781493" y="415636"/>
                  </a:cubicBezTo>
                  <a:cubicBezTo>
                    <a:pt x="790729" y="424872"/>
                    <a:pt x="800840" y="433310"/>
                    <a:pt x="809202" y="443345"/>
                  </a:cubicBezTo>
                  <a:cubicBezTo>
                    <a:pt x="832029" y="470737"/>
                    <a:pt x="826784" y="475728"/>
                    <a:pt x="846147" y="508000"/>
                  </a:cubicBezTo>
                  <a:cubicBezTo>
                    <a:pt x="857570" y="527038"/>
                    <a:pt x="883093" y="563418"/>
                    <a:pt x="883093" y="563418"/>
                  </a:cubicBezTo>
                  <a:cubicBezTo>
                    <a:pt x="893741" y="606013"/>
                    <a:pt x="902921" y="616577"/>
                    <a:pt x="873856" y="665018"/>
                  </a:cubicBezTo>
                  <a:cubicBezTo>
                    <a:pt x="865936" y="678218"/>
                    <a:pt x="848599" y="682709"/>
                    <a:pt x="836911" y="692727"/>
                  </a:cubicBezTo>
                  <a:cubicBezTo>
                    <a:pt x="813535" y="712764"/>
                    <a:pt x="806055" y="732944"/>
                    <a:pt x="772256" y="738909"/>
                  </a:cubicBezTo>
                  <a:cubicBezTo>
                    <a:pt x="732725" y="745885"/>
                    <a:pt x="692208" y="745066"/>
                    <a:pt x="652184" y="748145"/>
                  </a:cubicBezTo>
                  <a:cubicBezTo>
                    <a:pt x="588073" y="769517"/>
                    <a:pt x="625719" y="761656"/>
                    <a:pt x="504402" y="738909"/>
                  </a:cubicBezTo>
                  <a:cubicBezTo>
                    <a:pt x="494833" y="737115"/>
                    <a:pt x="486400" y="730420"/>
                    <a:pt x="476693" y="729673"/>
                  </a:cubicBezTo>
                  <a:cubicBezTo>
                    <a:pt x="406023" y="724237"/>
                    <a:pt x="335068" y="723515"/>
                    <a:pt x="264256" y="720436"/>
                  </a:cubicBezTo>
                  <a:cubicBezTo>
                    <a:pt x="251941" y="711200"/>
                    <a:pt x="237538" y="704233"/>
                    <a:pt x="227311" y="692727"/>
                  </a:cubicBezTo>
                  <a:cubicBezTo>
                    <a:pt x="195903" y="657392"/>
                    <a:pt x="183058" y="626547"/>
                    <a:pt x="171893" y="581891"/>
                  </a:cubicBezTo>
                  <a:cubicBezTo>
                    <a:pt x="168814" y="569576"/>
                    <a:pt x="167657" y="556613"/>
                    <a:pt x="162656" y="544945"/>
                  </a:cubicBezTo>
                  <a:cubicBezTo>
                    <a:pt x="158283" y="534742"/>
                    <a:pt x="149148" y="527165"/>
                    <a:pt x="144184" y="517236"/>
                  </a:cubicBezTo>
                  <a:cubicBezTo>
                    <a:pt x="139830" y="508528"/>
                    <a:pt x="138026" y="498763"/>
                    <a:pt x="134947" y="489527"/>
                  </a:cubicBezTo>
                  <a:cubicBezTo>
                    <a:pt x="128399" y="437139"/>
                    <a:pt x="129551" y="422279"/>
                    <a:pt x="116475" y="378691"/>
                  </a:cubicBezTo>
                  <a:cubicBezTo>
                    <a:pt x="110880" y="360040"/>
                    <a:pt x="101821" y="342367"/>
                    <a:pt x="98002" y="323273"/>
                  </a:cubicBezTo>
                  <a:cubicBezTo>
                    <a:pt x="94923" y="307879"/>
                    <a:pt x="92296" y="292388"/>
                    <a:pt x="88766" y="277091"/>
                  </a:cubicBezTo>
                  <a:cubicBezTo>
                    <a:pt x="83057" y="252353"/>
                    <a:pt x="73884" y="228333"/>
                    <a:pt x="70293" y="203200"/>
                  </a:cubicBezTo>
                  <a:cubicBezTo>
                    <a:pt x="67214" y="181648"/>
                    <a:pt x="65951" y="159758"/>
                    <a:pt x="61056" y="138545"/>
                  </a:cubicBezTo>
                  <a:cubicBezTo>
                    <a:pt x="56678" y="119572"/>
                    <a:pt x="53385" y="99328"/>
                    <a:pt x="42584" y="83127"/>
                  </a:cubicBezTo>
                  <a:cubicBezTo>
                    <a:pt x="22403" y="52856"/>
                    <a:pt x="-23610" y="32327"/>
                    <a:pt x="14875" y="1847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32782" y="144413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Bacteria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1438195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Bacteria B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9552" y="2510219"/>
            <a:ext cx="2160240" cy="558741"/>
            <a:chOff x="539552" y="2510219"/>
            <a:chExt cx="2160240" cy="558741"/>
          </a:xfrm>
        </p:grpSpPr>
        <p:sp>
          <p:nvSpPr>
            <p:cNvPr id="16" name="TextBox 15"/>
            <p:cNvSpPr txBox="1"/>
            <p:nvPr/>
          </p:nvSpPr>
          <p:spPr>
            <a:xfrm>
              <a:off x="539552" y="251021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Plasmid</a:t>
              </a:r>
              <a:endParaRPr lang="en-GB" dirty="0">
                <a:latin typeface="Comic Sans MS" pitchFamily="66" charset="0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1517705" y="2694885"/>
              <a:ext cx="1182087" cy="374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 txBox="1">
            <a:spLocks/>
          </p:cNvSpPr>
          <p:nvPr/>
        </p:nvSpPr>
        <p:spPr>
          <a:xfrm>
            <a:off x="395536" y="15454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Horizontal Genetic </a:t>
            </a:r>
            <a:r>
              <a:rPr lang="en-GB" dirty="0" smtClean="0"/>
              <a:t>Transfer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Genetic Transfer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8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843808" y="3451596"/>
            <a:ext cx="1996059" cy="2233186"/>
            <a:chOff x="2843808" y="3451596"/>
            <a:chExt cx="1996059" cy="2233186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779912" y="3451596"/>
              <a:ext cx="459498" cy="18496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43808" y="5315450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Conjugation tube</a:t>
              </a:r>
              <a:endParaRPr lang="en-GB" dirty="0">
                <a:latin typeface="Comic Sans MS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61612" y="1694869"/>
            <a:ext cx="4867564" cy="4195618"/>
            <a:chOff x="1661612" y="1694869"/>
            <a:chExt cx="4867564" cy="4195618"/>
          </a:xfrm>
        </p:grpSpPr>
        <p:sp>
          <p:nvSpPr>
            <p:cNvPr id="14" name="TextBox 13"/>
            <p:cNvSpPr txBox="1"/>
            <p:nvPr/>
          </p:nvSpPr>
          <p:spPr>
            <a:xfrm>
              <a:off x="2032782" y="1700808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Bacteria A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8064" y="1694869"/>
              <a:ext cx="131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Bacteria B</a:t>
              </a:r>
              <a:endParaRPr lang="en-GB" dirty="0">
                <a:latin typeface="Comic Sans MS" pitchFamily="66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61612" y="1937323"/>
              <a:ext cx="4867564" cy="3953164"/>
              <a:chOff x="1661612" y="1937323"/>
              <a:chExt cx="4867564" cy="3953164"/>
            </a:xfrm>
          </p:grpSpPr>
          <p:sp>
            <p:nvSpPr>
              <p:cNvPr id="10" name="Freeform 9"/>
              <p:cNvSpPr/>
              <p:nvPr/>
            </p:nvSpPr>
            <p:spPr>
              <a:xfrm rot="20770065">
                <a:off x="1661612" y="1937323"/>
                <a:ext cx="4867564" cy="3953164"/>
              </a:xfrm>
              <a:custGeom>
                <a:avLst/>
                <a:gdLst>
                  <a:gd name="connsiteX0" fmla="*/ 2087418 w 4867564"/>
                  <a:gd name="connsiteY0" fmla="*/ 1588654 h 3953164"/>
                  <a:gd name="connsiteX1" fmla="*/ 2050473 w 4867564"/>
                  <a:gd name="connsiteY1" fmla="*/ 1644073 h 3953164"/>
                  <a:gd name="connsiteX2" fmla="*/ 2022764 w 4867564"/>
                  <a:gd name="connsiteY2" fmla="*/ 1727200 h 3953164"/>
                  <a:gd name="connsiteX3" fmla="*/ 2013527 w 4867564"/>
                  <a:gd name="connsiteY3" fmla="*/ 1754909 h 3953164"/>
                  <a:gd name="connsiteX4" fmla="*/ 2004291 w 4867564"/>
                  <a:gd name="connsiteY4" fmla="*/ 1782618 h 3953164"/>
                  <a:gd name="connsiteX5" fmla="*/ 1995055 w 4867564"/>
                  <a:gd name="connsiteY5" fmla="*/ 1856509 h 3953164"/>
                  <a:gd name="connsiteX6" fmla="*/ 1985818 w 4867564"/>
                  <a:gd name="connsiteY6" fmla="*/ 1939636 h 3953164"/>
                  <a:gd name="connsiteX7" fmla="*/ 1967346 w 4867564"/>
                  <a:gd name="connsiteY7" fmla="*/ 1995054 h 3953164"/>
                  <a:gd name="connsiteX8" fmla="*/ 1958109 w 4867564"/>
                  <a:gd name="connsiteY8" fmla="*/ 2050473 h 3953164"/>
                  <a:gd name="connsiteX9" fmla="*/ 1948873 w 4867564"/>
                  <a:gd name="connsiteY9" fmla="*/ 2078182 h 3953164"/>
                  <a:gd name="connsiteX10" fmla="*/ 1939636 w 4867564"/>
                  <a:gd name="connsiteY10" fmla="*/ 2133600 h 3953164"/>
                  <a:gd name="connsiteX11" fmla="*/ 1930400 w 4867564"/>
                  <a:gd name="connsiteY11" fmla="*/ 2161309 h 3953164"/>
                  <a:gd name="connsiteX12" fmla="*/ 1921164 w 4867564"/>
                  <a:gd name="connsiteY12" fmla="*/ 2207491 h 3953164"/>
                  <a:gd name="connsiteX13" fmla="*/ 1911927 w 4867564"/>
                  <a:gd name="connsiteY13" fmla="*/ 2235200 h 3953164"/>
                  <a:gd name="connsiteX14" fmla="*/ 1893455 w 4867564"/>
                  <a:gd name="connsiteY14" fmla="*/ 2309091 h 3953164"/>
                  <a:gd name="connsiteX15" fmla="*/ 1884218 w 4867564"/>
                  <a:gd name="connsiteY15" fmla="*/ 2373745 h 3953164"/>
                  <a:gd name="connsiteX16" fmla="*/ 1874982 w 4867564"/>
                  <a:gd name="connsiteY16" fmla="*/ 2401454 h 3953164"/>
                  <a:gd name="connsiteX17" fmla="*/ 1865746 w 4867564"/>
                  <a:gd name="connsiteY17" fmla="*/ 2438400 h 3953164"/>
                  <a:gd name="connsiteX18" fmla="*/ 1856509 w 4867564"/>
                  <a:gd name="connsiteY18" fmla="*/ 2466109 h 3953164"/>
                  <a:gd name="connsiteX19" fmla="*/ 1828800 w 4867564"/>
                  <a:gd name="connsiteY19" fmla="*/ 2558473 h 3953164"/>
                  <a:gd name="connsiteX20" fmla="*/ 1819564 w 4867564"/>
                  <a:gd name="connsiteY20" fmla="*/ 2586182 h 3953164"/>
                  <a:gd name="connsiteX21" fmla="*/ 1782618 w 4867564"/>
                  <a:gd name="connsiteY21" fmla="*/ 2641600 h 3953164"/>
                  <a:gd name="connsiteX22" fmla="*/ 1736436 w 4867564"/>
                  <a:gd name="connsiteY22" fmla="*/ 2724727 h 3953164"/>
                  <a:gd name="connsiteX23" fmla="*/ 1699491 w 4867564"/>
                  <a:gd name="connsiteY23" fmla="*/ 2752436 h 3953164"/>
                  <a:gd name="connsiteX24" fmla="*/ 1671782 w 4867564"/>
                  <a:gd name="connsiteY24" fmla="*/ 2780145 h 3953164"/>
                  <a:gd name="connsiteX25" fmla="*/ 1644073 w 4867564"/>
                  <a:gd name="connsiteY25" fmla="*/ 2789382 h 3953164"/>
                  <a:gd name="connsiteX26" fmla="*/ 1616364 w 4867564"/>
                  <a:gd name="connsiteY26" fmla="*/ 2807854 h 3953164"/>
                  <a:gd name="connsiteX27" fmla="*/ 1597891 w 4867564"/>
                  <a:gd name="connsiteY27" fmla="*/ 2835564 h 3953164"/>
                  <a:gd name="connsiteX28" fmla="*/ 1570182 w 4867564"/>
                  <a:gd name="connsiteY28" fmla="*/ 2854036 h 3953164"/>
                  <a:gd name="connsiteX29" fmla="*/ 1533236 w 4867564"/>
                  <a:gd name="connsiteY29" fmla="*/ 2881745 h 3953164"/>
                  <a:gd name="connsiteX30" fmla="*/ 1505527 w 4867564"/>
                  <a:gd name="connsiteY30" fmla="*/ 2900218 h 3953164"/>
                  <a:gd name="connsiteX31" fmla="*/ 1477818 w 4867564"/>
                  <a:gd name="connsiteY31" fmla="*/ 2927927 h 3953164"/>
                  <a:gd name="connsiteX32" fmla="*/ 1422400 w 4867564"/>
                  <a:gd name="connsiteY32" fmla="*/ 2937164 h 3953164"/>
                  <a:gd name="connsiteX33" fmla="*/ 1357746 w 4867564"/>
                  <a:gd name="connsiteY33" fmla="*/ 2964873 h 3953164"/>
                  <a:gd name="connsiteX34" fmla="*/ 1182255 w 4867564"/>
                  <a:gd name="connsiteY34" fmla="*/ 2983345 h 3953164"/>
                  <a:gd name="connsiteX35" fmla="*/ 997527 w 4867564"/>
                  <a:gd name="connsiteY35" fmla="*/ 2983345 h 3953164"/>
                  <a:gd name="connsiteX36" fmla="*/ 969818 w 4867564"/>
                  <a:gd name="connsiteY36" fmla="*/ 2974109 h 3953164"/>
                  <a:gd name="connsiteX37" fmla="*/ 932873 w 4867564"/>
                  <a:gd name="connsiteY37" fmla="*/ 2964873 h 3953164"/>
                  <a:gd name="connsiteX38" fmla="*/ 840509 w 4867564"/>
                  <a:gd name="connsiteY38" fmla="*/ 2927927 h 3953164"/>
                  <a:gd name="connsiteX39" fmla="*/ 803564 w 4867564"/>
                  <a:gd name="connsiteY39" fmla="*/ 2918691 h 3953164"/>
                  <a:gd name="connsiteX40" fmla="*/ 775855 w 4867564"/>
                  <a:gd name="connsiteY40" fmla="*/ 2909454 h 3953164"/>
                  <a:gd name="connsiteX41" fmla="*/ 498764 w 4867564"/>
                  <a:gd name="connsiteY41" fmla="*/ 2890982 h 3953164"/>
                  <a:gd name="connsiteX42" fmla="*/ 387927 w 4867564"/>
                  <a:gd name="connsiteY42" fmla="*/ 2881745 h 3953164"/>
                  <a:gd name="connsiteX43" fmla="*/ 341746 w 4867564"/>
                  <a:gd name="connsiteY43" fmla="*/ 2872509 h 3953164"/>
                  <a:gd name="connsiteX44" fmla="*/ 240146 w 4867564"/>
                  <a:gd name="connsiteY44" fmla="*/ 2844800 h 3953164"/>
                  <a:gd name="connsiteX45" fmla="*/ 184727 w 4867564"/>
                  <a:gd name="connsiteY45" fmla="*/ 2807854 h 3953164"/>
                  <a:gd name="connsiteX46" fmla="*/ 129309 w 4867564"/>
                  <a:gd name="connsiteY46" fmla="*/ 2770909 h 3953164"/>
                  <a:gd name="connsiteX47" fmla="*/ 120073 w 4867564"/>
                  <a:gd name="connsiteY47" fmla="*/ 2743200 h 3953164"/>
                  <a:gd name="connsiteX48" fmla="*/ 83127 w 4867564"/>
                  <a:gd name="connsiteY48" fmla="*/ 2687782 h 3953164"/>
                  <a:gd name="connsiteX49" fmla="*/ 64655 w 4867564"/>
                  <a:gd name="connsiteY49" fmla="*/ 2632364 h 3953164"/>
                  <a:gd name="connsiteX50" fmla="*/ 55418 w 4867564"/>
                  <a:gd name="connsiteY50" fmla="*/ 2604654 h 3953164"/>
                  <a:gd name="connsiteX51" fmla="*/ 46182 w 4867564"/>
                  <a:gd name="connsiteY51" fmla="*/ 2567709 h 3953164"/>
                  <a:gd name="connsiteX52" fmla="*/ 27709 w 4867564"/>
                  <a:gd name="connsiteY52" fmla="*/ 2540000 h 3953164"/>
                  <a:gd name="connsiteX53" fmla="*/ 18473 w 4867564"/>
                  <a:gd name="connsiteY53" fmla="*/ 2484582 h 3953164"/>
                  <a:gd name="connsiteX54" fmla="*/ 0 w 4867564"/>
                  <a:gd name="connsiteY54" fmla="*/ 2244436 h 3953164"/>
                  <a:gd name="connsiteX55" fmla="*/ 9236 w 4867564"/>
                  <a:gd name="connsiteY55" fmla="*/ 2142836 h 3953164"/>
                  <a:gd name="connsiteX56" fmla="*/ 18473 w 4867564"/>
                  <a:gd name="connsiteY56" fmla="*/ 2105891 h 3953164"/>
                  <a:gd name="connsiteX57" fmla="*/ 27709 w 4867564"/>
                  <a:gd name="connsiteY57" fmla="*/ 2059709 h 3953164"/>
                  <a:gd name="connsiteX58" fmla="*/ 36946 w 4867564"/>
                  <a:gd name="connsiteY58" fmla="*/ 2022764 h 3953164"/>
                  <a:gd name="connsiteX59" fmla="*/ 46182 w 4867564"/>
                  <a:gd name="connsiteY59" fmla="*/ 1958109 h 3953164"/>
                  <a:gd name="connsiteX60" fmla="*/ 64655 w 4867564"/>
                  <a:gd name="connsiteY60" fmla="*/ 1902691 h 3953164"/>
                  <a:gd name="connsiteX61" fmla="*/ 83127 w 4867564"/>
                  <a:gd name="connsiteY61" fmla="*/ 1838036 h 3953164"/>
                  <a:gd name="connsiteX62" fmla="*/ 92364 w 4867564"/>
                  <a:gd name="connsiteY62" fmla="*/ 1801091 h 3953164"/>
                  <a:gd name="connsiteX63" fmla="*/ 101600 w 4867564"/>
                  <a:gd name="connsiteY63" fmla="*/ 1773382 h 3953164"/>
                  <a:gd name="connsiteX64" fmla="*/ 120073 w 4867564"/>
                  <a:gd name="connsiteY64" fmla="*/ 1671782 h 3953164"/>
                  <a:gd name="connsiteX65" fmla="*/ 129309 w 4867564"/>
                  <a:gd name="connsiteY65" fmla="*/ 1634836 h 3953164"/>
                  <a:gd name="connsiteX66" fmla="*/ 157018 w 4867564"/>
                  <a:gd name="connsiteY66" fmla="*/ 1496291 h 3953164"/>
                  <a:gd name="connsiteX67" fmla="*/ 193964 w 4867564"/>
                  <a:gd name="connsiteY67" fmla="*/ 1403927 h 3953164"/>
                  <a:gd name="connsiteX68" fmla="*/ 221673 w 4867564"/>
                  <a:gd name="connsiteY68" fmla="*/ 1256145 h 3953164"/>
                  <a:gd name="connsiteX69" fmla="*/ 240146 w 4867564"/>
                  <a:gd name="connsiteY69" fmla="*/ 1200727 h 3953164"/>
                  <a:gd name="connsiteX70" fmla="*/ 267855 w 4867564"/>
                  <a:gd name="connsiteY70" fmla="*/ 1108364 h 3953164"/>
                  <a:gd name="connsiteX71" fmla="*/ 286327 w 4867564"/>
                  <a:gd name="connsiteY71" fmla="*/ 988291 h 3953164"/>
                  <a:gd name="connsiteX72" fmla="*/ 341746 w 4867564"/>
                  <a:gd name="connsiteY72" fmla="*/ 831273 h 3953164"/>
                  <a:gd name="connsiteX73" fmla="*/ 369455 w 4867564"/>
                  <a:gd name="connsiteY73" fmla="*/ 729673 h 3953164"/>
                  <a:gd name="connsiteX74" fmla="*/ 387927 w 4867564"/>
                  <a:gd name="connsiteY74" fmla="*/ 646545 h 3953164"/>
                  <a:gd name="connsiteX75" fmla="*/ 406400 w 4867564"/>
                  <a:gd name="connsiteY75" fmla="*/ 591127 h 3953164"/>
                  <a:gd name="connsiteX76" fmla="*/ 415636 w 4867564"/>
                  <a:gd name="connsiteY76" fmla="*/ 563418 h 3953164"/>
                  <a:gd name="connsiteX77" fmla="*/ 424873 w 4867564"/>
                  <a:gd name="connsiteY77" fmla="*/ 498764 h 3953164"/>
                  <a:gd name="connsiteX78" fmla="*/ 443346 w 4867564"/>
                  <a:gd name="connsiteY78" fmla="*/ 434109 h 3953164"/>
                  <a:gd name="connsiteX79" fmla="*/ 452582 w 4867564"/>
                  <a:gd name="connsiteY79" fmla="*/ 397164 h 3953164"/>
                  <a:gd name="connsiteX80" fmla="*/ 471055 w 4867564"/>
                  <a:gd name="connsiteY80" fmla="*/ 360218 h 3953164"/>
                  <a:gd name="connsiteX81" fmla="*/ 480291 w 4867564"/>
                  <a:gd name="connsiteY81" fmla="*/ 323273 h 3953164"/>
                  <a:gd name="connsiteX82" fmla="*/ 508000 w 4867564"/>
                  <a:gd name="connsiteY82" fmla="*/ 258618 h 3953164"/>
                  <a:gd name="connsiteX83" fmla="*/ 535709 w 4867564"/>
                  <a:gd name="connsiteY83" fmla="*/ 221673 h 3953164"/>
                  <a:gd name="connsiteX84" fmla="*/ 554182 w 4867564"/>
                  <a:gd name="connsiteY84" fmla="*/ 193964 h 3953164"/>
                  <a:gd name="connsiteX85" fmla="*/ 572655 w 4867564"/>
                  <a:gd name="connsiteY85" fmla="*/ 138545 h 3953164"/>
                  <a:gd name="connsiteX86" fmla="*/ 591127 w 4867564"/>
                  <a:gd name="connsiteY86" fmla="*/ 110836 h 3953164"/>
                  <a:gd name="connsiteX87" fmla="*/ 600364 w 4867564"/>
                  <a:gd name="connsiteY87" fmla="*/ 83127 h 3953164"/>
                  <a:gd name="connsiteX88" fmla="*/ 665018 w 4867564"/>
                  <a:gd name="connsiteY88" fmla="*/ 46182 h 3953164"/>
                  <a:gd name="connsiteX89" fmla="*/ 692727 w 4867564"/>
                  <a:gd name="connsiteY89" fmla="*/ 18473 h 3953164"/>
                  <a:gd name="connsiteX90" fmla="*/ 748146 w 4867564"/>
                  <a:gd name="connsiteY90" fmla="*/ 0 h 3953164"/>
                  <a:gd name="connsiteX91" fmla="*/ 988291 w 4867564"/>
                  <a:gd name="connsiteY91" fmla="*/ 9236 h 3953164"/>
                  <a:gd name="connsiteX92" fmla="*/ 1043709 w 4867564"/>
                  <a:gd name="connsiteY92" fmla="*/ 27709 h 3953164"/>
                  <a:gd name="connsiteX93" fmla="*/ 1117600 w 4867564"/>
                  <a:gd name="connsiteY93" fmla="*/ 55418 h 3953164"/>
                  <a:gd name="connsiteX94" fmla="*/ 1191491 w 4867564"/>
                  <a:gd name="connsiteY94" fmla="*/ 73891 h 3953164"/>
                  <a:gd name="connsiteX95" fmla="*/ 1246909 w 4867564"/>
                  <a:gd name="connsiteY95" fmla="*/ 92364 h 3953164"/>
                  <a:gd name="connsiteX96" fmla="*/ 1366982 w 4867564"/>
                  <a:gd name="connsiteY96" fmla="*/ 110836 h 3953164"/>
                  <a:gd name="connsiteX97" fmla="*/ 1413164 w 4867564"/>
                  <a:gd name="connsiteY97" fmla="*/ 120073 h 3953164"/>
                  <a:gd name="connsiteX98" fmla="*/ 1468582 w 4867564"/>
                  <a:gd name="connsiteY98" fmla="*/ 129309 h 3953164"/>
                  <a:gd name="connsiteX99" fmla="*/ 1542473 w 4867564"/>
                  <a:gd name="connsiteY99" fmla="*/ 147782 h 3953164"/>
                  <a:gd name="connsiteX100" fmla="*/ 1588655 w 4867564"/>
                  <a:gd name="connsiteY100" fmla="*/ 157018 h 3953164"/>
                  <a:gd name="connsiteX101" fmla="*/ 1616364 w 4867564"/>
                  <a:gd name="connsiteY101" fmla="*/ 166254 h 3953164"/>
                  <a:gd name="connsiteX102" fmla="*/ 1801091 w 4867564"/>
                  <a:gd name="connsiteY102" fmla="*/ 193964 h 3953164"/>
                  <a:gd name="connsiteX103" fmla="*/ 1874982 w 4867564"/>
                  <a:gd name="connsiteY103" fmla="*/ 212436 h 3953164"/>
                  <a:gd name="connsiteX104" fmla="*/ 1976582 w 4867564"/>
                  <a:gd name="connsiteY104" fmla="*/ 230909 h 3953164"/>
                  <a:gd name="connsiteX105" fmla="*/ 2004291 w 4867564"/>
                  <a:gd name="connsiteY105" fmla="*/ 240145 h 3953164"/>
                  <a:gd name="connsiteX106" fmla="*/ 2041236 w 4867564"/>
                  <a:gd name="connsiteY106" fmla="*/ 249382 h 3953164"/>
                  <a:gd name="connsiteX107" fmla="*/ 2068946 w 4867564"/>
                  <a:gd name="connsiteY107" fmla="*/ 258618 h 3953164"/>
                  <a:gd name="connsiteX108" fmla="*/ 2161309 w 4867564"/>
                  <a:gd name="connsiteY108" fmla="*/ 277091 h 3953164"/>
                  <a:gd name="connsiteX109" fmla="*/ 2189018 w 4867564"/>
                  <a:gd name="connsiteY109" fmla="*/ 295564 h 3953164"/>
                  <a:gd name="connsiteX110" fmla="*/ 2216727 w 4867564"/>
                  <a:gd name="connsiteY110" fmla="*/ 397164 h 3953164"/>
                  <a:gd name="connsiteX111" fmla="*/ 2207491 w 4867564"/>
                  <a:gd name="connsiteY111" fmla="*/ 471054 h 3953164"/>
                  <a:gd name="connsiteX112" fmla="*/ 2225964 w 4867564"/>
                  <a:gd name="connsiteY112" fmla="*/ 609600 h 3953164"/>
                  <a:gd name="connsiteX113" fmla="*/ 2235200 w 4867564"/>
                  <a:gd name="connsiteY113" fmla="*/ 951345 h 3953164"/>
                  <a:gd name="connsiteX114" fmla="*/ 2272146 w 4867564"/>
                  <a:gd name="connsiteY114" fmla="*/ 997527 h 3953164"/>
                  <a:gd name="connsiteX115" fmla="*/ 2299855 w 4867564"/>
                  <a:gd name="connsiteY115" fmla="*/ 1006764 h 3953164"/>
                  <a:gd name="connsiteX116" fmla="*/ 2493818 w 4867564"/>
                  <a:gd name="connsiteY116" fmla="*/ 1016000 h 3953164"/>
                  <a:gd name="connsiteX117" fmla="*/ 2521527 w 4867564"/>
                  <a:gd name="connsiteY117" fmla="*/ 1034473 h 3953164"/>
                  <a:gd name="connsiteX118" fmla="*/ 2595418 w 4867564"/>
                  <a:gd name="connsiteY118" fmla="*/ 1052945 h 3953164"/>
                  <a:gd name="connsiteX119" fmla="*/ 2641600 w 4867564"/>
                  <a:gd name="connsiteY119" fmla="*/ 1071418 h 3953164"/>
                  <a:gd name="connsiteX120" fmla="*/ 2669309 w 4867564"/>
                  <a:gd name="connsiteY120" fmla="*/ 1080654 h 3953164"/>
                  <a:gd name="connsiteX121" fmla="*/ 2724727 w 4867564"/>
                  <a:gd name="connsiteY121" fmla="*/ 1108364 h 3953164"/>
                  <a:gd name="connsiteX122" fmla="*/ 2770909 w 4867564"/>
                  <a:gd name="connsiteY122" fmla="*/ 1117600 h 3953164"/>
                  <a:gd name="connsiteX123" fmla="*/ 2798618 w 4867564"/>
                  <a:gd name="connsiteY123" fmla="*/ 1126836 h 3953164"/>
                  <a:gd name="connsiteX124" fmla="*/ 2964873 w 4867564"/>
                  <a:gd name="connsiteY124" fmla="*/ 1163782 h 3953164"/>
                  <a:gd name="connsiteX125" fmla="*/ 3020291 w 4867564"/>
                  <a:gd name="connsiteY125" fmla="*/ 1182254 h 3953164"/>
                  <a:gd name="connsiteX126" fmla="*/ 3112655 w 4867564"/>
                  <a:gd name="connsiteY126" fmla="*/ 1209964 h 3953164"/>
                  <a:gd name="connsiteX127" fmla="*/ 3177309 w 4867564"/>
                  <a:gd name="connsiteY127" fmla="*/ 1237673 h 3953164"/>
                  <a:gd name="connsiteX128" fmla="*/ 3315855 w 4867564"/>
                  <a:gd name="connsiteY128" fmla="*/ 1228436 h 3953164"/>
                  <a:gd name="connsiteX129" fmla="*/ 3380509 w 4867564"/>
                  <a:gd name="connsiteY129" fmla="*/ 1209964 h 3953164"/>
                  <a:gd name="connsiteX130" fmla="*/ 3408218 w 4867564"/>
                  <a:gd name="connsiteY130" fmla="*/ 1117600 h 3953164"/>
                  <a:gd name="connsiteX131" fmla="*/ 3417455 w 4867564"/>
                  <a:gd name="connsiteY131" fmla="*/ 1089891 h 3953164"/>
                  <a:gd name="connsiteX132" fmla="*/ 3454400 w 4867564"/>
                  <a:gd name="connsiteY132" fmla="*/ 1034473 h 3953164"/>
                  <a:gd name="connsiteX133" fmla="*/ 3472873 w 4867564"/>
                  <a:gd name="connsiteY133" fmla="*/ 979054 h 3953164"/>
                  <a:gd name="connsiteX134" fmla="*/ 3509818 w 4867564"/>
                  <a:gd name="connsiteY134" fmla="*/ 923636 h 3953164"/>
                  <a:gd name="connsiteX135" fmla="*/ 3537527 w 4867564"/>
                  <a:gd name="connsiteY135" fmla="*/ 868218 h 3953164"/>
                  <a:gd name="connsiteX136" fmla="*/ 3574473 w 4867564"/>
                  <a:gd name="connsiteY136" fmla="*/ 775854 h 3953164"/>
                  <a:gd name="connsiteX137" fmla="*/ 3583709 w 4867564"/>
                  <a:gd name="connsiteY137" fmla="*/ 748145 h 3953164"/>
                  <a:gd name="connsiteX138" fmla="*/ 3666836 w 4867564"/>
                  <a:gd name="connsiteY138" fmla="*/ 701964 h 3953164"/>
                  <a:gd name="connsiteX139" fmla="*/ 3731491 w 4867564"/>
                  <a:gd name="connsiteY139" fmla="*/ 655782 h 3953164"/>
                  <a:gd name="connsiteX140" fmla="*/ 3759200 w 4867564"/>
                  <a:gd name="connsiteY140" fmla="*/ 646545 h 3953164"/>
                  <a:gd name="connsiteX141" fmla="*/ 3786909 w 4867564"/>
                  <a:gd name="connsiteY141" fmla="*/ 618836 h 3953164"/>
                  <a:gd name="connsiteX142" fmla="*/ 3953164 w 4867564"/>
                  <a:gd name="connsiteY142" fmla="*/ 637309 h 3953164"/>
                  <a:gd name="connsiteX143" fmla="*/ 3980873 w 4867564"/>
                  <a:gd name="connsiteY143" fmla="*/ 646545 h 3953164"/>
                  <a:gd name="connsiteX144" fmla="*/ 4017818 w 4867564"/>
                  <a:gd name="connsiteY144" fmla="*/ 655782 h 3953164"/>
                  <a:gd name="connsiteX145" fmla="*/ 4054764 w 4867564"/>
                  <a:gd name="connsiteY145" fmla="*/ 674254 h 3953164"/>
                  <a:gd name="connsiteX146" fmla="*/ 4156364 w 4867564"/>
                  <a:gd name="connsiteY146" fmla="*/ 720436 h 3953164"/>
                  <a:gd name="connsiteX147" fmla="*/ 4211782 w 4867564"/>
                  <a:gd name="connsiteY147" fmla="*/ 757382 h 3953164"/>
                  <a:gd name="connsiteX148" fmla="*/ 4239491 w 4867564"/>
                  <a:gd name="connsiteY148" fmla="*/ 775854 h 3953164"/>
                  <a:gd name="connsiteX149" fmla="*/ 4304146 w 4867564"/>
                  <a:gd name="connsiteY149" fmla="*/ 858982 h 3953164"/>
                  <a:gd name="connsiteX150" fmla="*/ 4313382 w 4867564"/>
                  <a:gd name="connsiteY150" fmla="*/ 886691 h 3953164"/>
                  <a:gd name="connsiteX151" fmla="*/ 4341091 w 4867564"/>
                  <a:gd name="connsiteY151" fmla="*/ 895927 h 3953164"/>
                  <a:gd name="connsiteX152" fmla="*/ 4378036 w 4867564"/>
                  <a:gd name="connsiteY152" fmla="*/ 914400 h 3953164"/>
                  <a:gd name="connsiteX153" fmla="*/ 4442691 w 4867564"/>
                  <a:gd name="connsiteY153" fmla="*/ 932873 h 3953164"/>
                  <a:gd name="connsiteX154" fmla="*/ 4479636 w 4867564"/>
                  <a:gd name="connsiteY154" fmla="*/ 951345 h 3953164"/>
                  <a:gd name="connsiteX155" fmla="*/ 4507346 w 4867564"/>
                  <a:gd name="connsiteY155" fmla="*/ 960582 h 3953164"/>
                  <a:gd name="connsiteX156" fmla="*/ 4535055 w 4867564"/>
                  <a:gd name="connsiteY156" fmla="*/ 997527 h 3953164"/>
                  <a:gd name="connsiteX157" fmla="*/ 4572000 w 4867564"/>
                  <a:gd name="connsiteY157" fmla="*/ 1006764 h 3953164"/>
                  <a:gd name="connsiteX158" fmla="*/ 4599709 w 4867564"/>
                  <a:gd name="connsiteY158" fmla="*/ 1016000 h 3953164"/>
                  <a:gd name="connsiteX159" fmla="*/ 4664364 w 4867564"/>
                  <a:gd name="connsiteY159" fmla="*/ 1052945 h 3953164"/>
                  <a:gd name="connsiteX160" fmla="*/ 4701309 w 4867564"/>
                  <a:gd name="connsiteY160" fmla="*/ 1108364 h 3953164"/>
                  <a:gd name="connsiteX161" fmla="*/ 4719782 w 4867564"/>
                  <a:gd name="connsiteY161" fmla="*/ 1136073 h 3953164"/>
                  <a:gd name="connsiteX162" fmla="*/ 4747491 w 4867564"/>
                  <a:gd name="connsiteY162" fmla="*/ 1163782 h 3953164"/>
                  <a:gd name="connsiteX163" fmla="*/ 4784436 w 4867564"/>
                  <a:gd name="connsiteY163" fmla="*/ 1219200 h 3953164"/>
                  <a:gd name="connsiteX164" fmla="*/ 4812146 w 4867564"/>
                  <a:gd name="connsiteY164" fmla="*/ 1274618 h 3953164"/>
                  <a:gd name="connsiteX165" fmla="*/ 4839855 w 4867564"/>
                  <a:gd name="connsiteY165" fmla="*/ 1339273 h 3953164"/>
                  <a:gd name="connsiteX166" fmla="*/ 4858327 w 4867564"/>
                  <a:gd name="connsiteY166" fmla="*/ 1394691 h 3953164"/>
                  <a:gd name="connsiteX167" fmla="*/ 4867564 w 4867564"/>
                  <a:gd name="connsiteY167" fmla="*/ 1496291 h 3953164"/>
                  <a:gd name="connsiteX168" fmla="*/ 4849091 w 4867564"/>
                  <a:gd name="connsiteY168" fmla="*/ 1588654 h 3953164"/>
                  <a:gd name="connsiteX169" fmla="*/ 4839855 w 4867564"/>
                  <a:gd name="connsiteY169" fmla="*/ 1625600 h 3953164"/>
                  <a:gd name="connsiteX170" fmla="*/ 4821382 w 4867564"/>
                  <a:gd name="connsiteY170" fmla="*/ 1681018 h 3953164"/>
                  <a:gd name="connsiteX171" fmla="*/ 4784436 w 4867564"/>
                  <a:gd name="connsiteY171" fmla="*/ 1745673 h 3953164"/>
                  <a:gd name="connsiteX172" fmla="*/ 4765964 w 4867564"/>
                  <a:gd name="connsiteY172" fmla="*/ 1810327 h 3953164"/>
                  <a:gd name="connsiteX173" fmla="*/ 4729018 w 4867564"/>
                  <a:gd name="connsiteY173" fmla="*/ 1893454 h 3953164"/>
                  <a:gd name="connsiteX174" fmla="*/ 4710546 w 4867564"/>
                  <a:gd name="connsiteY174" fmla="*/ 1948873 h 3953164"/>
                  <a:gd name="connsiteX175" fmla="*/ 4692073 w 4867564"/>
                  <a:gd name="connsiteY175" fmla="*/ 2004291 h 3953164"/>
                  <a:gd name="connsiteX176" fmla="*/ 4682836 w 4867564"/>
                  <a:gd name="connsiteY176" fmla="*/ 2041236 h 3953164"/>
                  <a:gd name="connsiteX177" fmla="*/ 4664364 w 4867564"/>
                  <a:gd name="connsiteY177" fmla="*/ 2096654 h 3953164"/>
                  <a:gd name="connsiteX178" fmla="*/ 4645891 w 4867564"/>
                  <a:gd name="connsiteY178" fmla="*/ 2170545 h 3953164"/>
                  <a:gd name="connsiteX179" fmla="*/ 4636655 w 4867564"/>
                  <a:gd name="connsiteY179" fmla="*/ 2216727 h 3953164"/>
                  <a:gd name="connsiteX180" fmla="*/ 4627418 w 4867564"/>
                  <a:gd name="connsiteY180" fmla="*/ 2244436 h 3953164"/>
                  <a:gd name="connsiteX181" fmla="*/ 4608946 w 4867564"/>
                  <a:gd name="connsiteY181" fmla="*/ 2327564 h 3953164"/>
                  <a:gd name="connsiteX182" fmla="*/ 4599709 w 4867564"/>
                  <a:gd name="connsiteY182" fmla="*/ 2364509 h 3953164"/>
                  <a:gd name="connsiteX183" fmla="*/ 4581236 w 4867564"/>
                  <a:gd name="connsiteY183" fmla="*/ 2447636 h 3953164"/>
                  <a:gd name="connsiteX184" fmla="*/ 4562764 w 4867564"/>
                  <a:gd name="connsiteY184" fmla="*/ 2512291 h 3953164"/>
                  <a:gd name="connsiteX185" fmla="*/ 4544291 w 4867564"/>
                  <a:gd name="connsiteY185" fmla="*/ 2540000 h 3953164"/>
                  <a:gd name="connsiteX186" fmla="*/ 4525818 w 4867564"/>
                  <a:gd name="connsiteY186" fmla="*/ 2632364 h 3953164"/>
                  <a:gd name="connsiteX187" fmla="*/ 4498109 w 4867564"/>
                  <a:gd name="connsiteY187" fmla="*/ 2706254 h 3953164"/>
                  <a:gd name="connsiteX188" fmla="*/ 4488873 w 4867564"/>
                  <a:gd name="connsiteY188" fmla="*/ 2770909 h 3953164"/>
                  <a:gd name="connsiteX189" fmla="*/ 4470400 w 4867564"/>
                  <a:gd name="connsiteY189" fmla="*/ 2826327 h 3953164"/>
                  <a:gd name="connsiteX190" fmla="*/ 4442691 w 4867564"/>
                  <a:gd name="connsiteY190" fmla="*/ 2937164 h 3953164"/>
                  <a:gd name="connsiteX191" fmla="*/ 4414982 w 4867564"/>
                  <a:gd name="connsiteY191" fmla="*/ 3029527 h 3953164"/>
                  <a:gd name="connsiteX192" fmla="*/ 4396509 w 4867564"/>
                  <a:gd name="connsiteY192" fmla="*/ 3066473 h 3953164"/>
                  <a:gd name="connsiteX193" fmla="*/ 4341091 w 4867564"/>
                  <a:gd name="connsiteY193" fmla="*/ 3121891 h 3953164"/>
                  <a:gd name="connsiteX194" fmla="*/ 4294909 w 4867564"/>
                  <a:gd name="connsiteY194" fmla="*/ 3186545 h 3953164"/>
                  <a:gd name="connsiteX195" fmla="*/ 4267200 w 4867564"/>
                  <a:gd name="connsiteY195" fmla="*/ 3223491 h 3953164"/>
                  <a:gd name="connsiteX196" fmla="*/ 4248727 w 4867564"/>
                  <a:gd name="connsiteY196" fmla="*/ 3260436 h 3953164"/>
                  <a:gd name="connsiteX197" fmla="*/ 4239491 w 4867564"/>
                  <a:gd name="connsiteY197" fmla="*/ 3288145 h 3953164"/>
                  <a:gd name="connsiteX198" fmla="*/ 4211782 w 4867564"/>
                  <a:gd name="connsiteY198" fmla="*/ 3315854 h 3953164"/>
                  <a:gd name="connsiteX199" fmla="*/ 4193309 w 4867564"/>
                  <a:gd name="connsiteY199" fmla="*/ 3380509 h 3953164"/>
                  <a:gd name="connsiteX200" fmla="*/ 4184073 w 4867564"/>
                  <a:gd name="connsiteY200" fmla="*/ 3454400 h 3953164"/>
                  <a:gd name="connsiteX201" fmla="*/ 4165600 w 4867564"/>
                  <a:gd name="connsiteY201" fmla="*/ 3509818 h 3953164"/>
                  <a:gd name="connsiteX202" fmla="*/ 4156364 w 4867564"/>
                  <a:gd name="connsiteY202" fmla="*/ 3546764 h 3953164"/>
                  <a:gd name="connsiteX203" fmla="*/ 4147127 w 4867564"/>
                  <a:gd name="connsiteY203" fmla="*/ 3574473 h 3953164"/>
                  <a:gd name="connsiteX204" fmla="*/ 4091709 w 4867564"/>
                  <a:gd name="connsiteY204" fmla="*/ 3703782 h 3953164"/>
                  <a:gd name="connsiteX205" fmla="*/ 4073236 w 4867564"/>
                  <a:gd name="connsiteY205" fmla="*/ 3768436 h 3953164"/>
                  <a:gd name="connsiteX206" fmla="*/ 4054764 w 4867564"/>
                  <a:gd name="connsiteY206" fmla="*/ 3796145 h 3953164"/>
                  <a:gd name="connsiteX207" fmla="*/ 4036291 w 4867564"/>
                  <a:gd name="connsiteY207" fmla="*/ 3842327 h 3953164"/>
                  <a:gd name="connsiteX208" fmla="*/ 4017818 w 4867564"/>
                  <a:gd name="connsiteY208" fmla="*/ 3879273 h 3953164"/>
                  <a:gd name="connsiteX209" fmla="*/ 3999346 w 4867564"/>
                  <a:gd name="connsiteY209" fmla="*/ 3934691 h 3953164"/>
                  <a:gd name="connsiteX210" fmla="*/ 3842327 w 4867564"/>
                  <a:gd name="connsiteY210" fmla="*/ 3953164 h 3953164"/>
                  <a:gd name="connsiteX211" fmla="*/ 3592946 w 4867564"/>
                  <a:gd name="connsiteY211" fmla="*/ 3934691 h 3953164"/>
                  <a:gd name="connsiteX212" fmla="*/ 3546764 w 4867564"/>
                  <a:gd name="connsiteY212" fmla="*/ 3916218 h 3953164"/>
                  <a:gd name="connsiteX213" fmla="*/ 3315855 w 4867564"/>
                  <a:gd name="connsiteY213" fmla="*/ 3916218 h 3953164"/>
                  <a:gd name="connsiteX214" fmla="*/ 3223491 w 4867564"/>
                  <a:gd name="connsiteY214" fmla="*/ 3888509 h 3953164"/>
                  <a:gd name="connsiteX215" fmla="*/ 3195782 w 4867564"/>
                  <a:gd name="connsiteY215" fmla="*/ 3879273 h 3953164"/>
                  <a:gd name="connsiteX216" fmla="*/ 3084946 w 4867564"/>
                  <a:gd name="connsiteY216" fmla="*/ 3786909 h 3953164"/>
                  <a:gd name="connsiteX217" fmla="*/ 3057236 w 4867564"/>
                  <a:gd name="connsiteY217" fmla="*/ 3768436 h 3953164"/>
                  <a:gd name="connsiteX218" fmla="*/ 3020291 w 4867564"/>
                  <a:gd name="connsiteY218" fmla="*/ 3759200 h 3953164"/>
                  <a:gd name="connsiteX219" fmla="*/ 2992582 w 4867564"/>
                  <a:gd name="connsiteY219" fmla="*/ 3749964 h 3953164"/>
                  <a:gd name="connsiteX220" fmla="*/ 2890982 w 4867564"/>
                  <a:gd name="connsiteY220" fmla="*/ 3740727 h 3953164"/>
                  <a:gd name="connsiteX221" fmla="*/ 2835564 w 4867564"/>
                  <a:gd name="connsiteY221" fmla="*/ 3703782 h 3953164"/>
                  <a:gd name="connsiteX222" fmla="*/ 2807855 w 4867564"/>
                  <a:gd name="connsiteY222" fmla="*/ 3685309 h 3953164"/>
                  <a:gd name="connsiteX223" fmla="*/ 2770909 w 4867564"/>
                  <a:gd name="connsiteY223" fmla="*/ 3602182 h 3953164"/>
                  <a:gd name="connsiteX224" fmla="*/ 2761673 w 4867564"/>
                  <a:gd name="connsiteY224" fmla="*/ 3574473 h 3953164"/>
                  <a:gd name="connsiteX225" fmla="*/ 2752436 w 4867564"/>
                  <a:gd name="connsiteY225" fmla="*/ 3546764 h 3953164"/>
                  <a:gd name="connsiteX226" fmla="*/ 2743200 w 4867564"/>
                  <a:gd name="connsiteY226" fmla="*/ 3426691 h 3953164"/>
                  <a:gd name="connsiteX227" fmla="*/ 2761673 w 4867564"/>
                  <a:gd name="connsiteY227" fmla="*/ 3140364 h 3953164"/>
                  <a:gd name="connsiteX228" fmla="*/ 2770909 w 4867564"/>
                  <a:gd name="connsiteY228" fmla="*/ 3112654 h 3953164"/>
                  <a:gd name="connsiteX229" fmla="*/ 2789382 w 4867564"/>
                  <a:gd name="connsiteY229" fmla="*/ 3029527 h 3953164"/>
                  <a:gd name="connsiteX230" fmla="*/ 2807855 w 4867564"/>
                  <a:gd name="connsiteY230" fmla="*/ 2974109 h 3953164"/>
                  <a:gd name="connsiteX231" fmla="*/ 2826327 w 4867564"/>
                  <a:gd name="connsiteY231" fmla="*/ 2918691 h 3953164"/>
                  <a:gd name="connsiteX232" fmla="*/ 2835564 w 4867564"/>
                  <a:gd name="connsiteY232" fmla="*/ 2890982 h 3953164"/>
                  <a:gd name="connsiteX233" fmla="*/ 2844800 w 4867564"/>
                  <a:gd name="connsiteY233" fmla="*/ 2844800 h 3953164"/>
                  <a:gd name="connsiteX234" fmla="*/ 2854036 w 4867564"/>
                  <a:gd name="connsiteY234" fmla="*/ 2743200 h 3953164"/>
                  <a:gd name="connsiteX235" fmla="*/ 2863273 w 4867564"/>
                  <a:gd name="connsiteY235" fmla="*/ 2697018 h 3953164"/>
                  <a:gd name="connsiteX236" fmla="*/ 2872509 w 4867564"/>
                  <a:gd name="connsiteY236" fmla="*/ 2641600 h 3953164"/>
                  <a:gd name="connsiteX237" fmla="*/ 2881746 w 4867564"/>
                  <a:gd name="connsiteY237" fmla="*/ 2576945 h 3953164"/>
                  <a:gd name="connsiteX238" fmla="*/ 2890982 w 4867564"/>
                  <a:gd name="connsiteY238" fmla="*/ 2549236 h 3953164"/>
                  <a:gd name="connsiteX239" fmla="*/ 2900218 w 4867564"/>
                  <a:gd name="connsiteY239" fmla="*/ 2503054 h 3953164"/>
                  <a:gd name="connsiteX240" fmla="*/ 2918691 w 4867564"/>
                  <a:gd name="connsiteY240" fmla="*/ 2438400 h 3953164"/>
                  <a:gd name="connsiteX241" fmla="*/ 2955636 w 4867564"/>
                  <a:gd name="connsiteY241" fmla="*/ 2364509 h 3953164"/>
                  <a:gd name="connsiteX242" fmla="*/ 2964873 w 4867564"/>
                  <a:gd name="connsiteY242" fmla="*/ 2336800 h 3953164"/>
                  <a:gd name="connsiteX243" fmla="*/ 2992582 w 4867564"/>
                  <a:gd name="connsiteY243" fmla="*/ 2318327 h 3953164"/>
                  <a:gd name="connsiteX244" fmla="*/ 3011055 w 4867564"/>
                  <a:gd name="connsiteY244" fmla="*/ 2235200 h 3953164"/>
                  <a:gd name="connsiteX245" fmla="*/ 3038764 w 4867564"/>
                  <a:gd name="connsiteY245" fmla="*/ 1939636 h 3953164"/>
                  <a:gd name="connsiteX246" fmla="*/ 3066473 w 4867564"/>
                  <a:gd name="connsiteY246" fmla="*/ 1856509 h 3953164"/>
                  <a:gd name="connsiteX247" fmla="*/ 3075709 w 4867564"/>
                  <a:gd name="connsiteY247" fmla="*/ 1828800 h 3953164"/>
                  <a:gd name="connsiteX248" fmla="*/ 3066473 w 4867564"/>
                  <a:gd name="connsiteY248" fmla="*/ 1727200 h 3953164"/>
                  <a:gd name="connsiteX249" fmla="*/ 3011055 w 4867564"/>
                  <a:gd name="connsiteY249" fmla="*/ 1653309 h 3953164"/>
                  <a:gd name="connsiteX250" fmla="*/ 2983346 w 4867564"/>
                  <a:gd name="connsiteY250" fmla="*/ 1616364 h 3953164"/>
                  <a:gd name="connsiteX251" fmla="*/ 2955636 w 4867564"/>
                  <a:gd name="connsiteY251" fmla="*/ 1597891 h 3953164"/>
                  <a:gd name="connsiteX252" fmla="*/ 2927927 w 4867564"/>
                  <a:gd name="connsiteY252" fmla="*/ 1570182 h 3953164"/>
                  <a:gd name="connsiteX253" fmla="*/ 2890982 w 4867564"/>
                  <a:gd name="connsiteY253" fmla="*/ 1560945 h 3953164"/>
                  <a:gd name="connsiteX254" fmla="*/ 2641600 w 4867564"/>
                  <a:gd name="connsiteY254" fmla="*/ 1551709 h 3953164"/>
                  <a:gd name="connsiteX255" fmla="*/ 2540000 w 4867564"/>
                  <a:gd name="connsiteY255" fmla="*/ 1505527 h 3953164"/>
                  <a:gd name="connsiteX256" fmla="*/ 2493818 w 4867564"/>
                  <a:gd name="connsiteY256" fmla="*/ 1477818 h 3953164"/>
                  <a:gd name="connsiteX257" fmla="*/ 2456873 w 4867564"/>
                  <a:gd name="connsiteY257" fmla="*/ 1450109 h 3953164"/>
                  <a:gd name="connsiteX258" fmla="*/ 2401455 w 4867564"/>
                  <a:gd name="connsiteY258" fmla="*/ 1431636 h 3953164"/>
                  <a:gd name="connsiteX259" fmla="*/ 2346036 w 4867564"/>
                  <a:gd name="connsiteY259" fmla="*/ 1403927 h 3953164"/>
                  <a:gd name="connsiteX260" fmla="*/ 2170546 w 4867564"/>
                  <a:gd name="connsiteY260" fmla="*/ 1413164 h 3953164"/>
                  <a:gd name="connsiteX261" fmla="*/ 2124364 w 4867564"/>
                  <a:gd name="connsiteY261" fmla="*/ 1459345 h 3953164"/>
                  <a:gd name="connsiteX262" fmla="*/ 2105891 w 4867564"/>
                  <a:gd name="connsiteY262" fmla="*/ 1514764 h 3953164"/>
                  <a:gd name="connsiteX263" fmla="*/ 2059709 w 4867564"/>
                  <a:gd name="connsiteY263" fmla="*/ 1597891 h 3953164"/>
                  <a:gd name="connsiteX264" fmla="*/ 2087418 w 4867564"/>
                  <a:gd name="connsiteY264" fmla="*/ 1588654 h 395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</a:cxnLst>
                <a:rect l="l" t="t" r="r" b="b"/>
                <a:pathLst>
                  <a:path w="4867564" h="3953164">
                    <a:moveTo>
                      <a:pt x="2087418" y="1588654"/>
                    </a:moveTo>
                    <a:cubicBezTo>
                      <a:pt x="2085879" y="1596351"/>
                      <a:pt x="2060402" y="1624215"/>
                      <a:pt x="2050473" y="1644073"/>
                    </a:cubicBezTo>
                    <a:cubicBezTo>
                      <a:pt x="2050468" y="1644083"/>
                      <a:pt x="2027384" y="1713340"/>
                      <a:pt x="2022764" y="1727200"/>
                    </a:cubicBezTo>
                    <a:lnTo>
                      <a:pt x="2013527" y="1754909"/>
                    </a:lnTo>
                    <a:lnTo>
                      <a:pt x="2004291" y="1782618"/>
                    </a:lnTo>
                    <a:cubicBezTo>
                      <a:pt x="2001212" y="1807248"/>
                      <a:pt x="1997955" y="1831857"/>
                      <a:pt x="1995055" y="1856509"/>
                    </a:cubicBezTo>
                    <a:cubicBezTo>
                      <a:pt x="1991797" y="1884198"/>
                      <a:pt x="1991286" y="1912298"/>
                      <a:pt x="1985818" y="1939636"/>
                    </a:cubicBezTo>
                    <a:cubicBezTo>
                      <a:pt x="1981999" y="1958730"/>
                      <a:pt x="1970547" y="1975847"/>
                      <a:pt x="1967346" y="1995054"/>
                    </a:cubicBezTo>
                    <a:cubicBezTo>
                      <a:pt x="1964267" y="2013527"/>
                      <a:pt x="1962172" y="2032191"/>
                      <a:pt x="1958109" y="2050473"/>
                    </a:cubicBezTo>
                    <a:cubicBezTo>
                      <a:pt x="1955997" y="2059977"/>
                      <a:pt x="1950985" y="2068678"/>
                      <a:pt x="1948873" y="2078182"/>
                    </a:cubicBezTo>
                    <a:cubicBezTo>
                      <a:pt x="1944810" y="2096464"/>
                      <a:pt x="1943699" y="2115318"/>
                      <a:pt x="1939636" y="2133600"/>
                    </a:cubicBezTo>
                    <a:cubicBezTo>
                      <a:pt x="1937524" y="2143104"/>
                      <a:pt x="1932761" y="2151864"/>
                      <a:pt x="1930400" y="2161309"/>
                    </a:cubicBezTo>
                    <a:cubicBezTo>
                      <a:pt x="1926593" y="2176539"/>
                      <a:pt x="1924972" y="2192261"/>
                      <a:pt x="1921164" y="2207491"/>
                    </a:cubicBezTo>
                    <a:cubicBezTo>
                      <a:pt x="1918803" y="2216936"/>
                      <a:pt x="1914288" y="2225755"/>
                      <a:pt x="1911927" y="2235200"/>
                    </a:cubicBezTo>
                    <a:cubicBezTo>
                      <a:pt x="1889632" y="2324380"/>
                      <a:pt x="1914570" y="2245743"/>
                      <a:pt x="1893455" y="2309091"/>
                    </a:cubicBezTo>
                    <a:cubicBezTo>
                      <a:pt x="1890376" y="2330642"/>
                      <a:pt x="1888488" y="2352398"/>
                      <a:pt x="1884218" y="2373745"/>
                    </a:cubicBezTo>
                    <a:cubicBezTo>
                      <a:pt x="1882309" y="2383292"/>
                      <a:pt x="1877657" y="2392093"/>
                      <a:pt x="1874982" y="2401454"/>
                    </a:cubicBezTo>
                    <a:cubicBezTo>
                      <a:pt x="1871495" y="2413660"/>
                      <a:pt x="1869233" y="2426194"/>
                      <a:pt x="1865746" y="2438400"/>
                    </a:cubicBezTo>
                    <a:cubicBezTo>
                      <a:pt x="1863071" y="2447761"/>
                      <a:pt x="1859184" y="2456748"/>
                      <a:pt x="1856509" y="2466109"/>
                    </a:cubicBezTo>
                    <a:cubicBezTo>
                      <a:pt x="1828582" y="2563851"/>
                      <a:pt x="1872714" y="2426729"/>
                      <a:pt x="1828800" y="2558473"/>
                    </a:cubicBezTo>
                    <a:cubicBezTo>
                      <a:pt x="1825721" y="2567709"/>
                      <a:pt x="1824965" y="2578081"/>
                      <a:pt x="1819564" y="2586182"/>
                    </a:cubicBezTo>
                    <a:lnTo>
                      <a:pt x="1782618" y="2641600"/>
                    </a:lnTo>
                    <a:cubicBezTo>
                      <a:pt x="1772551" y="2671802"/>
                      <a:pt x="1764668" y="2703553"/>
                      <a:pt x="1736436" y="2724727"/>
                    </a:cubicBezTo>
                    <a:cubicBezTo>
                      <a:pt x="1724121" y="2733963"/>
                      <a:pt x="1711179" y="2742418"/>
                      <a:pt x="1699491" y="2752436"/>
                    </a:cubicBezTo>
                    <a:cubicBezTo>
                      <a:pt x="1689573" y="2760937"/>
                      <a:pt x="1682650" y="2772899"/>
                      <a:pt x="1671782" y="2780145"/>
                    </a:cubicBezTo>
                    <a:cubicBezTo>
                      <a:pt x="1663681" y="2785546"/>
                      <a:pt x="1652781" y="2785028"/>
                      <a:pt x="1644073" y="2789382"/>
                    </a:cubicBezTo>
                    <a:cubicBezTo>
                      <a:pt x="1634144" y="2794346"/>
                      <a:pt x="1625600" y="2801697"/>
                      <a:pt x="1616364" y="2807854"/>
                    </a:cubicBezTo>
                    <a:cubicBezTo>
                      <a:pt x="1610206" y="2817091"/>
                      <a:pt x="1605741" y="2827714"/>
                      <a:pt x="1597891" y="2835564"/>
                    </a:cubicBezTo>
                    <a:cubicBezTo>
                      <a:pt x="1590042" y="2843413"/>
                      <a:pt x="1579215" y="2847584"/>
                      <a:pt x="1570182" y="2854036"/>
                    </a:cubicBezTo>
                    <a:cubicBezTo>
                      <a:pt x="1557655" y="2862983"/>
                      <a:pt x="1545763" y="2872797"/>
                      <a:pt x="1533236" y="2881745"/>
                    </a:cubicBezTo>
                    <a:cubicBezTo>
                      <a:pt x="1524203" y="2888197"/>
                      <a:pt x="1514055" y="2893111"/>
                      <a:pt x="1505527" y="2900218"/>
                    </a:cubicBezTo>
                    <a:cubicBezTo>
                      <a:pt x="1495492" y="2908580"/>
                      <a:pt x="1489754" y="2922622"/>
                      <a:pt x="1477818" y="2927927"/>
                    </a:cubicBezTo>
                    <a:cubicBezTo>
                      <a:pt x="1460705" y="2935533"/>
                      <a:pt x="1440873" y="2934085"/>
                      <a:pt x="1422400" y="2937164"/>
                    </a:cubicBezTo>
                    <a:cubicBezTo>
                      <a:pt x="1404208" y="2946260"/>
                      <a:pt x="1379098" y="2960991"/>
                      <a:pt x="1357746" y="2964873"/>
                    </a:cubicBezTo>
                    <a:cubicBezTo>
                      <a:pt x="1317388" y="2972211"/>
                      <a:pt x="1216406" y="2980240"/>
                      <a:pt x="1182255" y="2983345"/>
                    </a:cubicBezTo>
                    <a:cubicBezTo>
                      <a:pt x="1098159" y="3000165"/>
                      <a:pt x="1129710" y="2998032"/>
                      <a:pt x="997527" y="2983345"/>
                    </a:cubicBezTo>
                    <a:cubicBezTo>
                      <a:pt x="987851" y="2982270"/>
                      <a:pt x="979179" y="2976784"/>
                      <a:pt x="969818" y="2974109"/>
                    </a:cubicBezTo>
                    <a:cubicBezTo>
                      <a:pt x="957612" y="2970622"/>
                      <a:pt x="944827" y="2969142"/>
                      <a:pt x="932873" y="2964873"/>
                    </a:cubicBezTo>
                    <a:cubicBezTo>
                      <a:pt x="901645" y="2953720"/>
                      <a:pt x="872679" y="2935969"/>
                      <a:pt x="840509" y="2927927"/>
                    </a:cubicBezTo>
                    <a:cubicBezTo>
                      <a:pt x="828194" y="2924848"/>
                      <a:pt x="815770" y="2922178"/>
                      <a:pt x="803564" y="2918691"/>
                    </a:cubicBezTo>
                    <a:cubicBezTo>
                      <a:pt x="794203" y="2916016"/>
                      <a:pt x="785359" y="2911566"/>
                      <a:pt x="775855" y="2909454"/>
                    </a:cubicBezTo>
                    <a:cubicBezTo>
                      <a:pt x="686992" y="2889707"/>
                      <a:pt x="583147" y="2894498"/>
                      <a:pt x="498764" y="2890982"/>
                    </a:cubicBezTo>
                    <a:cubicBezTo>
                      <a:pt x="461818" y="2887903"/>
                      <a:pt x="424747" y="2886077"/>
                      <a:pt x="387927" y="2881745"/>
                    </a:cubicBezTo>
                    <a:cubicBezTo>
                      <a:pt x="372336" y="2879911"/>
                      <a:pt x="357042" y="2876039"/>
                      <a:pt x="341746" y="2872509"/>
                    </a:cubicBezTo>
                    <a:cubicBezTo>
                      <a:pt x="274039" y="2856884"/>
                      <a:pt x="285947" y="2860066"/>
                      <a:pt x="240146" y="2844800"/>
                    </a:cubicBezTo>
                    <a:cubicBezTo>
                      <a:pt x="178651" y="2783307"/>
                      <a:pt x="244878" y="2841272"/>
                      <a:pt x="184727" y="2807854"/>
                    </a:cubicBezTo>
                    <a:cubicBezTo>
                      <a:pt x="165320" y="2797072"/>
                      <a:pt x="129309" y="2770909"/>
                      <a:pt x="129309" y="2770909"/>
                    </a:cubicBezTo>
                    <a:cubicBezTo>
                      <a:pt x="126230" y="2761673"/>
                      <a:pt x="124801" y="2751711"/>
                      <a:pt x="120073" y="2743200"/>
                    </a:cubicBezTo>
                    <a:cubicBezTo>
                      <a:pt x="109291" y="2723792"/>
                      <a:pt x="83127" y="2687782"/>
                      <a:pt x="83127" y="2687782"/>
                    </a:cubicBezTo>
                    <a:lnTo>
                      <a:pt x="64655" y="2632364"/>
                    </a:lnTo>
                    <a:cubicBezTo>
                      <a:pt x="61576" y="2623127"/>
                      <a:pt x="57779" y="2614100"/>
                      <a:pt x="55418" y="2604654"/>
                    </a:cubicBezTo>
                    <a:cubicBezTo>
                      <a:pt x="52339" y="2592339"/>
                      <a:pt x="51182" y="2579377"/>
                      <a:pt x="46182" y="2567709"/>
                    </a:cubicBezTo>
                    <a:cubicBezTo>
                      <a:pt x="41809" y="2557506"/>
                      <a:pt x="33867" y="2549236"/>
                      <a:pt x="27709" y="2540000"/>
                    </a:cubicBezTo>
                    <a:cubicBezTo>
                      <a:pt x="24630" y="2521527"/>
                      <a:pt x="20796" y="2503165"/>
                      <a:pt x="18473" y="2484582"/>
                    </a:cubicBezTo>
                    <a:cubicBezTo>
                      <a:pt x="7860" y="2399682"/>
                      <a:pt x="5526" y="2332852"/>
                      <a:pt x="0" y="2244436"/>
                    </a:cubicBezTo>
                    <a:cubicBezTo>
                      <a:pt x="3079" y="2210569"/>
                      <a:pt x="4742" y="2176544"/>
                      <a:pt x="9236" y="2142836"/>
                    </a:cubicBezTo>
                    <a:cubicBezTo>
                      <a:pt x="10914" y="2130253"/>
                      <a:pt x="15719" y="2118283"/>
                      <a:pt x="18473" y="2105891"/>
                    </a:cubicBezTo>
                    <a:cubicBezTo>
                      <a:pt x="21879" y="2090566"/>
                      <a:pt x="24303" y="2075034"/>
                      <a:pt x="27709" y="2059709"/>
                    </a:cubicBezTo>
                    <a:cubicBezTo>
                      <a:pt x="30463" y="2047317"/>
                      <a:pt x="34675" y="2035253"/>
                      <a:pt x="36946" y="2022764"/>
                    </a:cubicBezTo>
                    <a:cubicBezTo>
                      <a:pt x="40840" y="2001345"/>
                      <a:pt x="41287" y="1979322"/>
                      <a:pt x="46182" y="1958109"/>
                    </a:cubicBezTo>
                    <a:cubicBezTo>
                      <a:pt x="50560" y="1939136"/>
                      <a:pt x="59933" y="1921582"/>
                      <a:pt x="64655" y="1902691"/>
                    </a:cubicBezTo>
                    <a:cubicBezTo>
                      <a:pt x="93512" y="1787258"/>
                      <a:pt x="56640" y="1930740"/>
                      <a:pt x="83127" y="1838036"/>
                    </a:cubicBezTo>
                    <a:cubicBezTo>
                      <a:pt x="86614" y="1825830"/>
                      <a:pt x="88877" y="1813297"/>
                      <a:pt x="92364" y="1801091"/>
                    </a:cubicBezTo>
                    <a:cubicBezTo>
                      <a:pt x="95039" y="1791730"/>
                      <a:pt x="99239" y="1782827"/>
                      <a:pt x="101600" y="1773382"/>
                    </a:cubicBezTo>
                    <a:cubicBezTo>
                      <a:pt x="111502" y="1733774"/>
                      <a:pt x="111842" y="1712937"/>
                      <a:pt x="120073" y="1671782"/>
                    </a:cubicBezTo>
                    <a:cubicBezTo>
                      <a:pt x="122563" y="1659334"/>
                      <a:pt x="127038" y="1647326"/>
                      <a:pt x="129309" y="1634836"/>
                    </a:cubicBezTo>
                    <a:cubicBezTo>
                      <a:pt x="138364" y="1585035"/>
                      <a:pt x="137666" y="1544670"/>
                      <a:pt x="157018" y="1496291"/>
                    </a:cubicBezTo>
                    <a:lnTo>
                      <a:pt x="193964" y="1403927"/>
                    </a:lnTo>
                    <a:cubicBezTo>
                      <a:pt x="203200" y="1354666"/>
                      <a:pt x="205824" y="1303692"/>
                      <a:pt x="221673" y="1256145"/>
                    </a:cubicBezTo>
                    <a:cubicBezTo>
                      <a:pt x="227831" y="1237672"/>
                      <a:pt x="235023" y="1219513"/>
                      <a:pt x="240146" y="1200727"/>
                    </a:cubicBezTo>
                    <a:cubicBezTo>
                      <a:pt x="266906" y="1102608"/>
                      <a:pt x="228478" y="1206802"/>
                      <a:pt x="267855" y="1108364"/>
                    </a:cubicBezTo>
                    <a:cubicBezTo>
                      <a:pt x="269224" y="1098782"/>
                      <a:pt x="282558" y="1001860"/>
                      <a:pt x="286327" y="988291"/>
                    </a:cubicBezTo>
                    <a:cubicBezTo>
                      <a:pt x="305505" y="919252"/>
                      <a:pt x="318606" y="889122"/>
                      <a:pt x="341746" y="831273"/>
                    </a:cubicBezTo>
                    <a:cubicBezTo>
                      <a:pt x="358495" y="730774"/>
                      <a:pt x="339788" y="818674"/>
                      <a:pt x="369455" y="729673"/>
                    </a:cubicBezTo>
                    <a:cubicBezTo>
                      <a:pt x="381895" y="692354"/>
                      <a:pt x="376948" y="686802"/>
                      <a:pt x="387927" y="646545"/>
                    </a:cubicBezTo>
                    <a:cubicBezTo>
                      <a:pt x="393050" y="627759"/>
                      <a:pt x="400242" y="609600"/>
                      <a:pt x="406400" y="591127"/>
                    </a:cubicBezTo>
                    <a:lnTo>
                      <a:pt x="415636" y="563418"/>
                    </a:lnTo>
                    <a:cubicBezTo>
                      <a:pt x="418715" y="541867"/>
                      <a:pt x="420979" y="520183"/>
                      <a:pt x="424873" y="498764"/>
                    </a:cubicBezTo>
                    <a:cubicBezTo>
                      <a:pt x="432095" y="459045"/>
                      <a:pt x="433450" y="468743"/>
                      <a:pt x="443346" y="434109"/>
                    </a:cubicBezTo>
                    <a:cubicBezTo>
                      <a:pt x="446833" y="421903"/>
                      <a:pt x="448125" y="409050"/>
                      <a:pt x="452582" y="397164"/>
                    </a:cubicBezTo>
                    <a:cubicBezTo>
                      <a:pt x="457417" y="384272"/>
                      <a:pt x="464897" y="372533"/>
                      <a:pt x="471055" y="360218"/>
                    </a:cubicBezTo>
                    <a:cubicBezTo>
                      <a:pt x="474134" y="347903"/>
                      <a:pt x="476804" y="335479"/>
                      <a:pt x="480291" y="323273"/>
                    </a:cubicBezTo>
                    <a:cubicBezTo>
                      <a:pt x="486907" y="300116"/>
                      <a:pt x="495036" y="279360"/>
                      <a:pt x="508000" y="258618"/>
                    </a:cubicBezTo>
                    <a:cubicBezTo>
                      <a:pt x="516159" y="245564"/>
                      <a:pt x="526761" y="234199"/>
                      <a:pt x="535709" y="221673"/>
                    </a:cubicBezTo>
                    <a:cubicBezTo>
                      <a:pt x="542161" y="212640"/>
                      <a:pt x="548024" y="203200"/>
                      <a:pt x="554182" y="193964"/>
                    </a:cubicBezTo>
                    <a:cubicBezTo>
                      <a:pt x="560340" y="175491"/>
                      <a:pt x="561854" y="154747"/>
                      <a:pt x="572655" y="138545"/>
                    </a:cubicBezTo>
                    <a:cubicBezTo>
                      <a:pt x="578812" y="129309"/>
                      <a:pt x="586163" y="120765"/>
                      <a:pt x="591127" y="110836"/>
                    </a:cubicBezTo>
                    <a:cubicBezTo>
                      <a:pt x="595481" y="102128"/>
                      <a:pt x="594282" y="90730"/>
                      <a:pt x="600364" y="83127"/>
                    </a:cubicBezTo>
                    <a:cubicBezTo>
                      <a:pt x="609069" y="72246"/>
                      <a:pt x="655925" y="50728"/>
                      <a:pt x="665018" y="46182"/>
                    </a:cubicBezTo>
                    <a:cubicBezTo>
                      <a:pt x="674254" y="36946"/>
                      <a:pt x="681309" y="24817"/>
                      <a:pt x="692727" y="18473"/>
                    </a:cubicBezTo>
                    <a:cubicBezTo>
                      <a:pt x="709749" y="9016"/>
                      <a:pt x="748146" y="0"/>
                      <a:pt x="748146" y="0"/>
                    </a:cubicBezTo>
                    <a:cubicBezTo>
                      <a:pt x="828194" y="3079"/>
                      <a:pt x="908533" y="1759"/>
                      <a:pt x="988291" y="9236"/>
                    </a:cubicBezTo>
                    <a:cubicBezTo>
                      <a:pt x="1007678" y="11054"/>
                      <a:pt x="1025236" y="21551"/>
                      <a:pt x="1043709" y="27709"/>
                    </a:cubicBezTo>
                    <a:cubicBezTo>
                      <a:pt x="1106621" y="48680"/>
                      <a:pt x="1029215" y="22274"/>
                      <a:pt x="1117600" y="55418"/>
                    </a:cubicBezTo>
                    <a:cubicBezTo>
                      <a:pt x="1167418" y="74100"/>
                      <a:pt x="1124128" y="55519"/>
                      <a:pt x="1191491" y="73891"/>
                    </a:cubicBezTo>
                    <a:cubicBezTo>
                      <a:pt x="1210277" y="79015"/>
                      <a:pt x="1228018" y="87641"/>
                      <a:pt x="1246909" y="92364"/>
                    </a:cubicBezTo>
                    <a:cubicBezTo>
                      <a:pt x="1267357" y="97476"/>
                      <a:pt x="1349404" y="107906"/>
                      <a:pt x="1366982" y="110836"/>
                    </a:cubicBezTo>
                    <a:cubicBezTo>
                      <a:pt x="1382467" y="113417"/>
                      <a:pt x="1397718" y="117265"/>
                      <a:pt x="1413164" y="120073"/>
                    </a:cubicBezTo>
                    <a:cubicBezTo>
                      <a:pt x="1431589" y="123423"/>
                      <a:pt x="1450157" y="125959"/>
                      <a:pt x="1468582" y="129309"/>
                    </a:cubicBezTo>
                    <a:cubicBezTo>
                      <a:pt x="1593420" y="152006"/>
                      <a:pt x="1457011" y="126416"/>
                      <a:pt x="1542473" y="147782"/>
                    </a:cubicBezTo>
                    <a:cubicBezTo>
                      <a:pt x="1557703" y="151590"/>
                      <a:pt x="1573425" y="153211"/>
                      <a:pt x="1588655" y="157018"/>
                    </a:cubicBezTo>
                    <a:cubicBezTo>
                      <a:pt x="1598100" y="159379"/>
                      <a:pt x="1606844" y="164214"/>
                      <a:pt x="1616364" y="166254"/>
                    </a:cubicBezTo>
                    <a:cubicBezTo>
                      <a:pt x="1704791" y="185203"/>
                      <a:pt x="1716639" y="184580"/>
                      <a:pt x="1801091" y="193964"/>
                    </a:cubicBezTo>
                    <a:cubicBezTo>
                      <a:pt x="1825721" y="200121"/>
                      <a:pt x="1849939" y="208262"/>
                      <a:pt x="1874982" y="212436"/>
                    </a:cubicBezTo>
                    <a:cubicBezTo>
                      <a:pt x="1899675" y="216552"/>
                      <a:pt x="1950773" y="224457"/>
                      <a:pt x="1976582" y="230909"/>
                    </a:cubicBezTo>
                    <a:cubicBezTo>
                      <a:pt x="1986027" y="233270"/>
                      <a:pt x="1994930" y="237470"/>
                      <a:pt x="2004291" y="240145"/>
                    </a:cubicBezTo>
                    <a:cubicBezTo>
                      <a:pt x="2016497" y="243632"/>
                      <a:pt x="2029030" y="245895"/>
                      <a:pt x="2041236" y="249382"/>
                    </a:cubicBezTo>
                    <a:cubicBezTo>
                      <a:pt x="2050598" y="252057"/>
                      <a:pt x="2059459" y="256429"/>
                      <a:pt x="2068946" y="258618"/>
                    </a:cubicBezTo>
                    <a:cubicBezTo>
                      <a:pt x="2099539" y="265678"/>
                      <a:pt x="2161309" y="277091"/>
                      <a:pt x="2161309" y="277091"/>
                    </a:cubicBezTo>
                    <a:cubicBezTo>
                      <a:pt x="2170545" y="283249"/>
                      <a:pt x="2183135" y="286151"/>
                      <a:pt x="2189018" y="295564"/>
                    </a:cubicBezTo>
                    <a:cubicBezTo>
                      <a:pt x="2202806" y="317624"/>
                      <a:pt x="2211452" y="370789"/>
                      <a:pt x="2216727" y="397164"/>
                    </a:cubicBezTo>
                    <a:cubicBezTo>
                      <a:pt x="2213648" y="421794"/>
                      <a:pt x="2207491" y="446232"/>
                      <a:pt x="2207491" y="471054"/>
                    </a:cubicBezTo>
                    <a:cubicBezTo>
                      <a:pt x="2207491" y="561462"/>
                      <a:pt x="2207640" y="554633"/>
                      <a:pt x="2225964" y="609600"/>
                    </a:cubicBezTo>
                    <a:cubicBezTo>
                      <a:pt x="2229043" y="723515"/>
                      <a:pt x="2229509" y="837531"/>
                      <a:pt x="2235200" y="951345"/>
                    </a:cubicBezTo>
                    <a:cubicBezTo>
                      <a:pt x="2236566" y="978661"/>
                      <a:pt x="2249311" y="986110"/>
                      <a:pt x="2272146" y="997527"/>
                    </a:cubicBezTo>
                    <a:cubicBezTo>
                      <a:pt x="2280854" y="1001881"/>
                      <a:pt x="2290153" y="1005955"/>
                      <a:pt x="2299855" y="1006764"/>
                    </a:cubicBezTo>
                    <a:cubicBezTo>
                      <a:pt x="2364359" y="1012139"/>
                      <a:pt x="2429164" y="1012921"/>
                      <a:pt x="2493818" y="1016000"/>
                    </a:cubicBezTo>
                    <a:cubicBezTo>
                      <a:pt x="2503054" y="1022158"/>
                      <a:pt x="2511598" y="1029509"/>
                      <a:pt x="2521527" y="1034473"/>
                    </a:cubicBezTo>
                    <a:cubicBezTo>
                      <a:pt x="2540460" y="1043940"/>
                      <a:pt x="2577855" y="1049432"/>
                      <a:pt x="2595418" y="1052945"/>
                    </a:cubicBezTo>
                    <a:cubicBezTo>
                      <a:pt x="2610812" y="1059103"/>
                      <a:pt x="2626076" y="1065596"/>
                      <a:pt x="2641600" y="1071418"/>
                    </a:cubicBezTo>
                    <a:cubicBezTo>
                      <a:pt x="2650716" y="1074836"/>
                      <a:pt x="2660601" y="1076300"/>
                      <a:pt x="2669309" y="1080654"/>
                    </a:cubicBezTo>
                    <a:cubicBezTo>
                      <a:pt x="2714457" y="1103228"/>
                      <a:pt x="2678297" y="1096756"/>
                      <a:pt x="2724727" y="1108364"/>
                    </a:cubicBezTo>
                    <a:cubicBezTo>
                      <a:pt x="2739957" y="1112172"/>
                      <a:pt x="2755679" y="1113793"/>
                      <a:pt x="2770909" y="1117600"/>
                    </a:cubicBezTo>
                    <a:cubicBezTo>
                      <a:pt x="2780354" y="1119961"/>
                      <a:pt x="2789131" y="1124647"/>
                      <a:pt x="2798618" y="1126836"/>
                    </a:cubicBezTo>
                    <a:cubicBezTo>
                      <a:pt x="2846209" y="1137819"/>
                      <a:pt x="2916856" y="1147777"/>
                      <a:pt x="2964873" y="1163782"/>
                    </a:cubicBezTo>
                    <a:cubicBezTo>
                      <a:pt x="2983346" y="1169939"/>
                      <a:pt x="3001401" y="1177531"/>
                      <a:pt x="3020291" y="1182254"/>
                    </a:cubicBezTo>
                    <a:cubicBezTo>
                      <a:pt x="3046806" y="1188883"/>
                      <a:pt x="3090170" y="1198722"/>
                      <a:pt x="3112655" y="1209964"/>
                    </a:cubicBezTo>
                    <a:cubicBezTo>
                      <a:pt x="3158308" y="1232790"/>
                      <a:pt x="3136538" y="1224082"/>
                      <a:pt x="3177309" y="1237673"/>
                    </a:cubicBezTo>
                    <a:cubicBezTo>
                      <a:pt x="3223491" y="1234594"/>
                      <a:pt x="3269825" y="1233281"/>
                      <a:pt x="3315855" y="1228436"/>
                    </a:cubicBezTo>
                    <a:cubicBezTo>
                      <a:pt x="3332805" y="1226652"/>
                      <a:pt x="3363337" y="1215688"/>
                      <a:pt x="3380509" y="1209964"/>
                    </a:cubicBezTo>
                    <a:cubicBezTo>
                      <a:pt x="3394467" y="1154134"/>
                      <a:pt x="3385734" y="1185051"/>
                      <a:pt x="3408218" y="1117600"/>
                    </a:cubicBezTo>
                    <a:cubicBezTo>
                      <a:pt x="3411297" y="1108364"/>
                      <a:pt x="3412054" y="1097992"/>
                      <a:pt x="3417455" y="1089891"/>
                    </a:cubicBezTo>
                    <a:lnTo>
                      <a:pt x="3454400" y="1034473"/>
                    </a:lnTo>
                    <a:cubicBezTo>
                      <a:pt x="3460558" y="1016000"/>
                      <a:pt x="3462072" y="995256"/>
                      <a:pt x="3472873" y="979054"/>
                    </a:cubicBezTo>
                    <a:cubicBezTo>
                      <a:pt x="3485188" y="960581"/>
                      <a:pt x="3502797" y="944698"/>
                      <a:pt x="3509818" y="923636"/>
                    </a:cubicBezTo>
                    <a:cubicBezTo>
                      <a:pt x="3526753" y="872834"/>
                      <a:pt x="3508880" y="918350"/>
                      <a:pt x="3537527" y="868218"/>
                    </a:cubicBezTo>
                    <a:cubicBezTo>
                      <a:pt x="3559273" y="830162"/>
                      <a:pt x="3559333" y="821275"/>
                      <a:pt x="3574473" y="775854"/>
                    </a:cubicBezTo>
                    <a:cubicBezTo>
                      <a:pt x="3577552" y="766618"/>
                      <a:pt x="3575608" y="753545"/>
                      <a:pt x="3583709" y="748145"/>
                    </a:cubicBezTo>
                    <a:cubicBezTo>
                      <a:pt x="3647228" y="705800"/>
                      <a:pt x="3618065" y="718220"/>
                      <a:pt x="3666836" y="701964"/>
                    </a:cubicBezTo>
                    <a:cubicBezTo>
                      <a:pt x="3675210" y="695684"/>
                      <a:pt x="3717980" y="662538"/>
                      <a:pt x="3731491" y="655782"/>
                    </a:cubicBezTo>
                    <a:cubicBezTo>
                      <a:pt x="3740199" y="651428"/>
                      <a:pt x="3749964" y="649624"/>
                      <a:pt x="3759200" y="646545"/>
                    </a:cubicBezTo>
                    <a:cubicBezTo>
                      <a:pt x="3768436" y="637309"/>
                      <a:pt x="3773999" y="620822"/>
                      <a:pt x="3786909" y="618836"/>
                    </a:cubicBezTo>
                    <a:cubicBezTo>
                      <a:pt x="3797400" y="617222"/>
                      <a:pt x="3934065" y="634922"/>
                      <a:pt x="3953164" y="637309"/>
                    </a:cubicBezTo>
                    <a:cubicBezTo>
                      <a:pt x="3962400" y="640388"/>
                      <a:pt x="3971512" y="643870"/>
                      <a:pt x="3980873" y="646545"/>
                    </a:cubicBezTo>
                    <a:cubicBezTo>
                      <a:pt x="3993079" y="650032"/>
                      <a:pt x="4005932" y="651325"/>
                      <a:pt x="4017818" y="655782"/>
                    </a:cubicBezTo>
                    <a:cubicBezTo>
                      <a:pt x="4030710" y="660617"/>
                      <a:pt x="4042108" y="668830"/>
                      <a:pt x="4054764" y="674254"/>
                    </a:cubicBezTo>
                    <a:cubicBezTo>
                      <a:pt x="4109679" y="697789"/>
                      <a:pt x="4070704" y="663328"/>
                      <a:pt x="4156364" y="720436"/>
                    </a:cubicBezTo>
                    <a:lnTo>
                      <a:pt x="4211782" y="757382"/>
                    </a:lnTo>
                    <a:lnTo>
                      <a:pt x="4239491" y="775854"/>
                    </a:lnTo>
                    <a:cubicBezTo>
                      <a:pt x="4283682" y="842142"/>
                      <a:pt x="4260737" y="815574"/>
                      <a:pt x="4304146" y="858982"/>
                    </a:cubicBezTo>
                    <a:cubicBezTo>
                      <a:pt x="4307225" y="868218"/>
                      <a:pt x="4306498" y="879807"/>
                      <a:pt x="4313382" y="886691"/>
                    </a:cubicBezTo>
                    <a:cubicBezTo>
                      <a:pt x="4320266" y="893575"/>
                      <a:pt x="4332142" y="892092"/>
                      <a:pt x="4341091" y="895927"/>
                    </a:cubicBezTo>
                    <a:cubicBezTo>
                      <a:pt x="4353746" y="901351"/>
                      <a:pt x="4365381" y="908976"/>
                      <a:pt x="4378036" y="914400"/>
                    </a:cubicBezTo>
                    <a:cubicBezTo>
                      <a:pt x="4430116" y="936720"/>
                      <a:pt x="4380229" y="909449"/>
                      <a:pt x="4442691" y="932873"/>
                    </a:cubicBezTo>
                    <a:cubicBezTo>
                      <a:pt x="4455583" y="937707"/>
                      <a:pt x="4466981" y="945921"/>
                      <a:pt x="4479636" y="951345"/>
                    </a:cubicBezTo>
                    <a:cubicBezTo>
                      <a:pt x="4488585" y="955180"/>
                      <a:pt x="4498109" y="957503"/>
                      <a:pt x="4507346" y="960582"/>
                    </a:cubicBezTo>
                    <a:cubicBezTo>
                      <a:pt x="4516582" y="972897"/>
                      <a:pt x="4522529" y="988579"/>
                      <a:pt x="4535055" y="997527"/>
                    </a:cubicBezTo>
                    <a:cubicBezTo>
                      <a:pt x="4545385" y="1004905"/>
                      <a:pt x="4559794" y="1003277"/>
                      <a:pt x="4572000" y="1006764"/>
                    </a:cubicBezTo>
                    <a:cubicBezTo>
                      <a:pt x="4581361" y="1009439"/>
                      <a:pt x="4590760" y="1012165"/>
                      <a:pt x="4599709" y="1016000"/>
                    </a:cubicBezTo>
                    <a:cubicBezTo>
                      <a:pt x="4632519" y="1030061"/>
                      <a:pt x="4636537" y="1034394"/>
                      <a:pt x="4664364" y="1052945"/>
                    </a:cubicBezTo>
                    <a:lnTo>
                      <a:pt x="4701309" y="1108364"/>
                    </a:lnTo>
                    <a:cubicBezTo>
                      <a:pt x="4707467" y="1117600"/>
                      <a:pt x="4711933" y="1128224"/>
                      <a:pt x="4719782" y="1136073"/>
                    </a:cubicBezTo>
                    <a:cubicBezTo>
                      <a:pt x="4729018" y="1145309"/>
                      <a:pt x="4739472" y="1153471"/>
                      <a:pt x="4747491" y="1163782"/>
                    </a:cubicBezTo>
                    <a:cubicBezTo>
                      <a:pt x="4761121" y="1181307"/>
                      <a:pt x="4777415" y="1198138"/>
                      <a:pt x="4784436" y="1219200"/>
                    </a:cubicBezTo>
                    <a:cubicBezTo>
                      <a:pt x="4797184" y="1257440"/>
                      <a:pt x="4788272" y="1238808"/>
                      <a:pt x="4812146" y="1274618"/>
                    </a:cubicBezTo>
                    <a:cubicBezTo>
                      <a:pt x="4841876" y="1363811"/>
                      <a:pt x="4794202" y="1225139"/>
                      <a:pt x="4839855" y="1339273"/>
                    </a:cubicBezTo>
                    <a:cubicBezTo>
                      <a:pt x="4847087" y="1357352"/>
                      <a:pt x="4858327" y="1394691"/>
                      <a:pt x="4858327" y="1394691"/>
                    </a:cubicBezTo>
                    <a:cubicBezTo>
                      <a:pt x="4861406" y="1428558"/>
                      <a:pt x="4867564" y="1462285"/>
                      <a:pt x="4867564" y="1496291"/>
                    </a:cubicBezTo>
                    <a:cubicBezTo>
                      <a:pt x="4867564" y="1551457"/>
                      <a:pt x="4860464" y="1548845"/>
                      <a:pt x="4849091" y="1588654"/>
                    </a:cubicBezTo>
                    <a:cubicBezTo>
                      <a:pt x="4845604" y="1600860"/>
                      <a:pt x="4843503" y="1613441"/>
                      <a:pt x="4839855" y="1625600"/>
                    </a:cubicBezTo>
                    <a:cubicBezTo>
                      <a:pt x="4834260" y="1644251"/>
                      <a:pt x="4832183" y="1664816"/>
                      <a:pt x="4821382" y="1681018"/>
                    </a:cubicBezTo>
                    <a:cubicBezTo>
                      <a:pt x="4802830" y="1708846"/>
                      <a:pt x="4798498" y="1712861"/>
                      <a:pt x="4784436" y="1745673"/>
                    </a:cubicBezTo>
                    <a:cubicBezTo>
                      <a:pt x="4771094" y="1776804"/>
                      <a:pt x="4777681" y="1775176"/>
                      <a:pt x="4765964" y="1810327"/>
                    </a:cubicBezTo>
                    <a:cubicBezTo>
                      <a:pt x="4734785" y="1903863"/>
                      <a:pt x="4761211" y="1812971"/>
                      <a:pt x="4729018" y="1893454"/>
                    </a:cubicBezTo>
                    <a:cubicBezTo>
                      <a:pt x="4721786" y="1911533"/>
                      <a:pt x="4716704" y="1930400"/>
                      <a:pt x="4710546" y="1948873"/>
                    </a:cubicBezTo>
                    <a:lnTo>
                      <a:pt x="4692073" y="2004291"/>
                    </a:lnTo>
                    <a:cubicBezTo>
                      <a:pt x="4688994" y="2016606"/>
                      <a:pt x="4686484" y="2029077"/>
                      <a:pt x="4682836" y="2041236"/>
                    </a:cubicBezTo>
                    <a:cubicBezTo>
                      <a:pt x="4677241" y="2059887"/>
                      <a:pt x="4669087" y="2077764"/>
                      <a:pt x="4664364" y="2096654"/>
                    </a:cubicBezTo>
                    <a:cubicBezTo>
                      <a:pt x="4658206" y="2121284"/>
                      <a:pt x="4650870" y="2145650"/>
                      <a:pt x="4645891" y="2170545"/>
                    </a:cubicBezTo>
                    <a:cubicBezTo>
                      <a:pt x="4642812" y="2185939"/>
                      <a:pt x="4640463" y="2201497"/>
                      <a:pt x="4636655" y="2216727"/>
                    </a:cubicBezTo>
                    <a:cubicBezTo>
                      <a:pt x="4634294" y="2226172"/>
                      <a:pt x="4630093" y="2235075"/>
                      <a:pt x="4627418" y="2244436"/>
                    </a:cubicBezTo>
                    <a:cubicBezTo>
                      <a:pt x="4616156" y="2283852"/>
                      <a:pt x="4618468" y="2284714"/>
                      <a:pt x="4608946" y="2327564"/>
                    </a:cubicBezTo>
                    <a:cubicBezTo>
                      <a:pt x="4606192" y="2339956"/>
                      <a:pt x="4602199" y="2352061"/>
                      <a:pt x="4599709" y="2364509"/>
                    </a:cubicBezTo>
                    <a:cubicBezTo>
                      <a:pt x="4571921" y="2503445"/>
                      <a:pt x="4605208" y="2363734"/>
                      <a:pt x="4581236" y="2447636"/>
                    </a:cubicBezTo>
                    <a:cubicBezTo>
                      <a:pt x="4577290" y="2461446"/>
                      <a:pt x="4570146" y="2497527"/>
                      <a:pt x="4562764" y="2512291"/>
                    </a:cubicBezTo>
                    <a:cubicBezTo>
                      <a:pt x="4557800" y="2522220"/>
                      <a:pt x="4550449" y="2530764"/>
                      <a:pt x="4544291" y="2540000"/>
                    </a:cubicBezTo>
                    <a:cubicBezTo>
                      <a:pt x="4538133" y="2570788"/>
                      <a:pt x="4537479" y="2603212"/>
                      <a:pt x="4525818" y="2632364"/>
                    </a:cubicBezTo>
                    <a:cubicBezTo>
                      <a:pt x="4503730" y="2687585"/>
                      <a:pt x="4512589" y="2662816"/>
                      <a:pt x="4498109" y="2706254"/>
                    </a:cubicBezTo>
                    <a:cubicBezTo>
                      <a:pt x="4495030" y="2727806"/>
                      <a:pt x="4493768" y="2749696"/>
                      <a:pt x="4488873" y="2770909"/>
                    </a:cubicBezTo>
                    <a:cubicBezTo>
                      <a:pt x="4484495" y="2789882"/>
                      <a:pt x="4475123" y="2807436"/>
                      <a:pt x="4470400" y="2826327"/>
                    </a:cubicBezTo>
                    <a:lnTo>
                      <a:pt x="4442691" y="2937164"/>
                    </a:lnTo>
                    <a:cubicBezTo>
                      <a:pt x="4436062" y="2963682"/>
                      <a:pt x="4426227" y="3007038"/>
                      <a:pt x="4414982" y="3029527"/>
                    </a:cubicBezTo>
                    <a:cubicBezTo>
                      <a:pt x="4408824" y="3041842"/>
                      <a:pt x="4405110" y="3055721"/>
                      <a:pt x="4396509" y="3066473"/>
                    </a:cubicBezTo>
                    <a:cubicBezTo>
                      <a:pt x="4380189" y="3086873"/>
                      <a:pt x="4356766" y="3100992"/>
                      <a:pt x="4341091" y="3121891"/>
                    </a:cubicBezTo>
                    <a:cubicBezTo>
                      <a:pt x="4250565" y="3242591"/>
                      <a:pt x="4362416" y="3092034"/>
                      <a:pt x="4294909" y="3186545"/>
                    </a:cubicBezTo>
                    <a:cubicBezTo>
                      <a:pt x="4285961" y="3199072"/>
                      <a:pt x="4275359" y="3210437"/>
                      <a:pt x="4267200" y="3223491"/>
                    </a:cubicBezTo>
                    <a:cubicBezTo>
                      <a:pt x="4259903" y="3235167"/>
                      <a:pt x="4254151" y="3247781"/>
                      <a:pt x="4248727" y="3260436"/>
                    </a:cubicBezTo>
                    <a:cubicBezTo>
                      <a:pt x="4244892" y="3269385"/>
                      <a:pt x="4244891" y="3280044"/>
                      <a:pt x="4239491" y="3288145"/>
                    </a:cubicBezTo>
                    <a:cubicBezTo>
                      <a:pt x="4232245" y="3299013"/>
                      <a:pt x="4221018" y="3306618"/>
                      <a:pt x="4211782" y="3315854"/>
                    </a:cubicBezTo>
                    <a:cubicBezTo>
                      <a:pt x="4204464" y="3337810"/>
                      <a:pt x="4197174" y="3357322"/>
                      <a:pt x="4193309" y="3380509"/>
                    </a:cubicBezTo>
                    <a:cubicBezTo>
                      <a:pt x="4189228" y="3404993"/>
                      <a:pt x="4189274" y="3430129"/>
                      <a:pt x="4184073" y="3454400"/>
                    </a:cubicBezTo>
                    <a:cubicBezTo>
                      <a:pt x="4179993" y="3473440"/>
                      <a:pt x="4170322" y="3490927"/>
                      <a:pt x="4165600" y="3509818"/>
                    </a:cubicBezTo>
                    <a:cubicBezTo>
                      <a:pt x="4162521" y="3522133"/>
                      <a:pt x="4159851" y="3534558"/>
                      <a:pt x="4156364" y="3546764"/>
                    </a:cubicBezTo>
                    <a:cubicBezTo>
                      <a:pt x="4153689" y="3556125"/>
                      <a:pt x="4150622" y="3565386"/>
                      <a:pt x="4147127" y="3574473"/>
                    </a:cubicBezTo>
                    <a:cubicBezTo>
                      <a:pt x="4112076" y="3665606"/>
                      <a:pt x="4122102" y="3642997"/>
                      <a:pt x="4091709" y="3703782"/>
                    </a:cubicBezTo>
                    <a:cubicBezTo>
                      <a:pt x="4088748" y="3715626"/>
                      <a:pt x="4079864" y="3755181"/>
                      <a:pt x="4073236" y="3768436"/>
                    </a:cubicBezTo>
                    <a:cubicBezTo>
                      <a:pt x="4068272" y="3778365"/>
                      <a:pt x="4059728" y="3786216"/>
                      <a:pt x="4054764" y="3796145"/>
                    </a:cubicBezTo>
                    <a:cubicBezTo>
                      <a:pt x="4047349" y="3810975"/>
                      <a:pt x="4043025" y="3827176"/>
                      <a:pt x="4036291" y="3842327"/>
                    </a:cubicBezTo>
                    <a:cubicBezTo>
                      <a:pt x="4030699" y="3854909"/>
                      <a:pt x="4022932" y="3866489"/>
                      <a:pt x="4017818" y="3879273"/>
                    </a:cubicBezTo>
                    <a:cubicBezTo>
                      <a:pt x="4010586" y="3897352"/>
                      <a:pt x="4018667" y="3932276"/>
                      <a:pt x="3999346" y="3934691"/>
                    </a:cubicBezTo>
                    <a:cubicBezTo>
                      <a:pt x="3897790" y="3947385"/>
                      <a:pt x="3950125" y="3941186"/>
                      <a:pt x="3842327" y="3953164"/>
                    </a:cubicBezTo>
                    <a:cubicBezTo>
                      <a:pt x="3814629" y="3951905"/>
                      <a:pt x="3661349" y="3955212"/>
                      <a:pt x="3592946" y="3934691"/>
                    </a:cubicBezTo>
                    <a:cubicBezTo>
                      <a:pt x="3577065" y="3929927"/>
                      <a:pt x="3562158" y="3922376"/>
                      <a:pt x="3546764" y="3916218"/>
                    </a:cubicBezTo>
                    <a:cubicBezTo>
                      <a:pt x="3423429" y="3925705"/>
                      <a:pt x="3435569" y="3931182"/>
                      <a:pt x="3315855" y="3916218"/>
                    </a:cubicBezTo>
                    <a:cubicBezTo>
                      <a:pt x="3293516" y="3913426"/>
                      <a:pt x="3239570" y="3893869"/>
                      <a:pt x="3223491" y="3888509"/>
                    </a:cubicBezTo>
                    <a:lnTo>
                      <a:pt x="3195782" y="3879273"/>
                    </a:lnTo>
                    <a:cubicBezTo>
                      <a:pt x="3124666" y="3808156"/>
                      <a:pt x="3162101" y="3838345"/>
                      <a:pt x="3084946" y="3786909"/>
                    </a:cubicBezTo>
                    <a:cubicBezTo>
                      <a:pt x="3075709" y="3780751"/>
                      <a:pt x="3068006" y="3771128"/>
                      <a:pt x="3057236" y="3768436"/>
                    </a:cubicBezTo>
                    <a:cubicBezTo>
                      <a:pt x="3044921" y="3765357"/>
                      <a:pt x="3032497" y="3762687"/>
                      <a:pt x="3020291" y="3759200"/>
                    </a:cubicBezTo>
                    <a:cubicBezTo>
                      <a:pt x="3010930" y="3756525"/>
                      <a:pt x="3002220" y="3751341"/>
                      <a:pt x="2992582" y="3749964"/>
                    </a:cubicBezTo>
                    <a:cubicBezTo>
                      <a:pt x="2958917" y="3745155"/>
                      <a:pt x="2924849" y="3743806"/>
                      <a:pt x="2890982" y="3740727"/>
                    </a:cubicBezTo>
                    <a:lnTo>
                      <a:pt x="2835564" y="3703782"/>
                    </a:lnTo>
                    <a:lnTo>
                      <a:pt x="2807855" y="3685309"/>
                    </a:lnTo>
                    <a:cubicBezTo>
                      <a:pt x="2778581" y="3641399"/>
                      <a:pt x="2792892" y="3668130"/>
                      <a:pt x="2770909" y="3602182"/>
                    </a:cubicBezTo>
                    <a:lnTo>
                      <a:pt x="2761673" y="3574473"/>
                    </a:lnTo>
                    <a:lnTo>
                      <a:pt x="2752436" y="3546764"/>
                    </a:lnTo>
                    <a:cubicBezTo>
                      <a:pt x="2749357" y="3506740"/>
                      <a:pt x="2743200" y="3466834"/>
                      <a:pt x="2743200" y="3426691"/>
                    </a:cubicBezTo>
                    <a:cubicBezTo>
                      <a:pt x="2743200" y="3357094"/>
                      <a:pt x="2742199" y="3227998"/>
                      <a:pt x="2761673" y="3140364"/>
                    </a:cubicBezTo>
                    <a:cubicBezTo>
                      <a:pt x="2763785" y="3130860"/>
                      <a:pt x="2768548" y="3122100"/>
                      <a:pt x="2770909" y="3112654"/>
                    </a:cubicBezTo>
                    <a:cubicBezTo>
                      <a:pt x="2784085" y="3059952"/>
                      <a:pt x="2775167" y="3076910"/>
                      <a:pt x="2789382" y="3029527"/>
                    </a:cubicBezTo>
                    <a:cubicBezTo>
                      <a:pt x="2794977" y="3010876"/>
                      <a:pt x="2801697" y="2992582"/>
                      <a:pt x="2807855" y="2974109"/>
                    </a:cubicBezTo>
                    <a:lnTo>
                      <a:pt x="2826327" y="2918691"/>
                    </a:lnTo>
                    <a:cubicBezTo>
                      <a:pt x="2829406" y="2909455"/>
                      <a:pt x="2833655" y="2900529"/>
                      <a:pt x="2835564" y="2890982"/>
                    </a:cubicBezTo>
                    <a:lnTo>
                      <a:pt x="2844800" y="2844800"/>
                    </a:lnTo>
                    <a:cubicBezTo>
                      <a:pt x="2847879" y="2810933"/>
                      <a:pt x="2849818" y="2776944"/>
                      <a:pt x="2854036" y="2743200"/>
                    </a:cubicBezTo>
                    <a:cubicBezTo>
                      <a:pt x="2855983" y="2727622"/>
                      <a:pt x="2860465" y="2712464"/>
                      <a:pt x="2863273" y="2697018"/>
                    </a:cubicBezTo>
                    <a:cubicBezTo>
                      <a:pt x="2866623" y="2678593"/>
                      <a:pt x="2869661" y="2660110"/>
                      <a:pt x="2872509" y="2641600"/>
                    </a:cubicBezTo>
                    <a:cubicBezTo>
                      <a:pt x="2875819" y="2620083"/>
                      <a:pt x="2877476" y="2598293"/>
                      <a:pt x="2881746" y="2576945"/>
                    </a:cubicBezTo>
                    <a:cubicBezTo>
                      <a:pt x="2883655" y="2567398"/>
                      <a:pt x="2888621" y="2558681"/>
                      <a:pt x="2890982" y="2549236"/>
                    </a:cubicBezTo>
                    <a:cubicBezTo>
                      <a:pt x="2894789" y="2534006"/>
                      <a:pt x="2896812" y="2518379"/>
                      <a:pt x="2900218" y="2503054"/>
                    </a:cubicBezTo>
                    <a:cubicBezTo>
                      <a:pt x="2905509" y="2479243"/>
                      <a:pt x="2910278" y="2460834"/>
                      <a:pt x="2918691" y="2438400"/>
                    </a:cubicBezTo>
                    <a:cubicBezTo>
                      <a:pt x="2966627" y="2310570"/>
                      <a:pt x="2911001" y="2453778"/>
                      <a:pt x="2955636" y="2364509"/>
                    </a:cubicBezTo>
                    <a:cubicBezTo>
                      <a:pt x="2959990" y="2355801"/>
                      <a:pt x="2958791" y="2344403"/>
                      <a:pt x="2964873" y="2336800"/>
                    </a:cubicBezTo>
                    <a:cubicBezTo>
                      <a:pt x="2971808" y="2328132"/>
                      <a:pt x="2983346" y="2324485"/>
                      <a:pt x="2992582" y="2318327"/>
                    </a:cubicBezTo>
                    <a:cubicBezTo>
                      <a:pt x="2996872" y="2301165"/>
                      <a:pt x="3010153" y="2250528"/>
                      <a:pt x="3011055" y="2235200"/>
                    </a:cubicBezTo>
                    <a:cubicBezTo>
                      <a:pt x="3028121" y="1945080"/>
                      <a:pt x="2969809" y="2043066"/>
                      <a:pt x="3038764" y="1939636"/>
                    </a:cubicBezTo>
                    <a:lnTo>
                      <a:pt x="3066473" y="1856509"/>
                    </a:lnTo>
                    <a:lnTo>
                      <a:pt x="3075709" y="1828800"/>
                    </a:lnTo>
                    <a:cubicBezTo>
                      <a:pt x="3072630" y="1794933"/>
                      <a:pt x="3073142" y="1760546"/>
                      <a:pt x="3066473" y="1727200"/>
                    </a:cubicBezTo>
                    <a:cubicBezTo>
                      <a:pt x="3059270" y="1691186"/>
                      <a:pt x="3033629" y="1679108"/>
                      <a:pt x="3011055" y="1653309"/>
                    </a:cubicBezTo>
                    <a:cubicBezTo>
                      <a:pt x="3000918" y="1641724"/>
                      <a:pt x="2994231" y="1627249"/>
                      <a:pt x="2983346" y="1616364"/>
                    </a:cubicBezTo>
                    <a:cubicBezTo>
                      <a:pt x="2975496" y="1608514"/>
                      <a:pt x="2964164" y="1604998"/>
                      <a:pt x="2955636" y="1597891"/>
                    </a:cubicBezTo>
                    <a:cubicBezTo>
                      <a:pt x="2945601" y="1589529"/>
                      <a:pt x="2939268" y="1576663"/>
                      <a:pt x="2927927" y="1570182"/>
                    </a:cubicBezTo>
                    <a:cubicBezTo>
                      <a:pt x="2916906" y="1563884"/>
                      <a:pt x="2903650" y="1561762"/>
                      <a:pt x="2890982" y="1560945"/>
                    </a:cubicBezTo>
                    <a:cubicBezTo>
                      <a:pt x="2807970" y="1555589"/>
                      <a:pt x="2724727" y="1554788"/>
                      <a:pt x="2641600" y="1551709"/>
                    </a:cubicBezTo>
                    <a:cubicBezTo>
                      <a:pt x="2607440" y="1537069"/>
                      <a:pt x="2572579" y="1523626"/>
                      <a:pt x="2540000" y="1505527"/>
                    </a:cubicBezTo>
                    <a:cubicBezTo>
                      <a:pt x="2524307" y="1496809"/>
                      <a:pt x="2508755" y="1487776"/>
                      <a:pt x="2493818" y="1477818"/>
                    </a:cubicBezTo>
                    <a:cubicBezTo>
                      <a:pt x="2481010" y="1469279"/>
                      <a:pt x="2470642" y="1456993"/>
                      <a:pt x="2456873" y="1450109"/>
                    </a:cubicBezTo>
                    <a:cubicBezTo>
                      <a:pt x="2439457" y="1441401"/>
                      <a:pt x="2417657" y="1442437"/>
                      <a:pt x="2401455" y="1431636"/>
                    </a:cubicBezTo>
                    <a:cubicBezTo>
                      <a:pt x="2365645" y="1407763"/>
                      <a:pt x="2384277" y="1416674"/>
                      <a:pt x="2346036" y="1403927"/>
                    </a:cubicBezTo>
                    <a:cubicBezTo>
                      <a:pt x="2287539" y="1407006"/>
                      <a:pt x="2228586" y="1405249"/>
                      <a:pt x="2170546" y="1413164"/>
                    </a:cubicBezTo>
                    <a:cubicBezTo>
                      <a:pt x="2151608" y="1415746"/>
                      <a:pt x="2130986" y="1444446"/>
                      <a:pt x="2124364" y="1459345"/>
                    </a:cubicBezTo>
                    <a:cubicBezTo>
                      <a:pt x="2116456" y="1477139"/>
                      <a:pt x="2116692" y="1498562"/>
                      <a:pt x="2105891" y="1514764"/>
                    </a:cubicBezTo>
                    <a:cubicBezTo>
                      <a:pt x="2084731" y="1546504"/>
                      <a:pt x="2066676" y="1563056"/>
                      <a:pt x="2059709" y="1597891"/>
                    </a:cubicBezTo>
                    <a:cubicBezTo>
                      <a:pt x="2058501" y="1603929"/>
                      <a:pt x="2088957" y="1580957"/>
                      <a:pt x="2087418" y="158865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109489" y="3629891"/>
                <a:ext cx="893366" cy="760680"/>
              </a:xfrm>
              <a:custGeom>
                <a:avLst/>
                <a:gdLst>
                  <a:gd name="connsiteX0" fmla="*/ 14875 w 893366"/>
                  <a:gd name="connsiteY0" fmla="*/ 18473 h 760680"/>
                  <a:gd name="connsiteX1" fmla="*/ 273493 w 893366"/>
                  <a:gd name="connsiteY1" fmla="*/ 0 h 760680"/>
                  <a:gd name="connsiteX2" fmla="*/ 356620 w 893366"/>
                  <a:gd name="connsiteY2" fmla="*/ 9236 h 760680"/>
                  <a:gd name="connsiteX3" fmla="*/ 421275 w 893366"/>
                  <a:gd name="connsiteY3" fmla="*/ 55418 h 760680"/>
                  <a:gd name="connsiteX4" fmla="*/ 458220 w 893366"/>
                  <a:gd name="connsiteY4" fmla="*/ 110836 h 760680"/>
                  <a:gd name="connsiteX5" fmla="*/ 485929 w 893366"/>
                  <a:gd name="connsiteY5" fmla="*/ 147782 h 760680"/>
                  <a:gd name="connsiteX6" fmla="*/ 495166 w 893366"/>
                  <a:gd name="connsiteY6" fmla="*/ 184727 h 760680"/>
                  <a:gd name="connsiteX7" fmla="*/ 541347 w 893366"/>
                  <a:gd name="connsiteY7" fmla="*/ 267854 h 760680"/>
                  <a:gd name="connsiteX8" fmla="*/ 615238 w 893366"/>
                  <a:gd name="connsiteY8" fmla="*/ 332509 h 760680"/>
                  <a:gd name="connsiteX9" fmla="*/ 670656 w 893366"/>
                  <a:gd name="connsiteY9" fmla="*/ 369454 h 760680"/>
                  <a:gd name="connsiteX10" fmla="*/ 707602 w 893366"/>
                  <a:gd name="connsiteY10" fmla="*/ 387927 h 760680"/>
                  <a:gd name="connsiteX11" fmla="*/ 781493 w 893366"/>
                  <a:gd name="connsiteY11" fmla="*/ 415636 h 760680"/>
                  <a:gd name="connsiteX12" fmla="*/ 809202 w 893366"/>
                  <a:gd name="connsiteY12" fmla="*/ 443345 h 760680"/>
                  <a:gd name="connsiteX13" fmla="*/ 846147 w 893366"/>
                  <a:gd name="connsiteY13" fmla="*/ 508000 h 760680"/>
                  <a:gd name="connsiteX14" fmla="*/ 883093 w 893366"/>
                  <a:gd name="connsiteY14" fmla="*/ 563418 h 760680"/>
                  <a:gd name="connsiteX15" fmla="*/ 873856 w 893366"/>
                  <a:gd name="connsiteY15" fmla="*/ 665018 h 760680"/>
                  <a:gd name="connsiteX16" fmla="*/ 836911 w 893366"/>
                  <a:gd name="connsiteY16" fmla="*/ 692727 h 760680"/>
                  <a:gd name="connsiteX17" fmla="*/ 772256 w 893366"/>
                  <a:gd name="connsiteY17" fmla="*/ 738909 h 760680"/>
                  <a:gd name="connsiteX18" fmla="*/ 652184 w 893366"/>
                  <a:gd name="connsiteY18" fmla="*/ 748145 h 760680"/>
                  <a:gd name="connsiteX19" fmla="*/ 504402 w 893366"/>
                  <a:gd name="connsiteY19" fmla="*/ 738909 h 760680"/>
                  <a:gd name="connsiteX20" fmla="*/ 476693 w 893366"/>
                  <a:gd name="connsiteY20" fmla="*/ 729673 h 760680"/>
                  <a:gd name="connsiteX21" fmla="*/ 264256 w 893366"/>
                  <a:gd name="connsiteY21" fmla="*/ 720436 h 760680"/>
                  <a:gd name="connsiteX22" fmla="*/ 227311 w 893366"/>
                  <a:gd name="connsiteY22" fmla="*/ 692727 h 760680"/>
                  <a:gd name="connsiteX23" fmla="*/ 171893 w 893366"/>
                  <a:gd name="connsiteY23" fmla="*/ 581891 h 760680"/>
                  <a:gd name="connsiteX24" fmla="*/ 162656 w 893366"/>
                  <a:gd name="connsiteY24" fmla="*/ 544945 h 760680"/>
                  <a:gd name="connsiteX25" fmla="*/ 144184 w 893366"/>
                  <a:gd name="connsiteY25" fmla="*/ 517236 h 760680"/>
                  <a:gd name="connsiteX26" fmla="*/ 134947 w 893366"/>
                  <a:gd name="connsiteY26" fmla="*/ 489527 h 760680"/>
                  <a:gd name="connsiteX27" fmla="*/ 116475 w 893366"/>
                  <a:gd name="connsiteY27" fmla="*/ 378691 h 760680"/>
                  <a:gd name="connsiteX28" fmla="*/ 98002 w 893366"/>
                  <a:gd name="connsiteY28" fmla="*/ 323273 h 760680"/>
                  <a:gd name="connsiteX29" fmla="*/ 88766 w 893366"/>
                  <a:gd name="connsiteY29" fmla="*/ 277091 h 760680"/>
                  <a:gd name="connsiteX30" fmla="*/ 70293 w 893366"/>
                  <a:gd name="connsiteY30" fmla="*/ 203200 h 760680"/>
                  <a:gd name="connsiteX31" fmla="*/ 61056 w 893366"/>
                  <a:gd name="connsiteY31" fmla="*/ 138545 h 760680"/>
                  <a:gd name="connsiteX32" fmla="*/ 42584 w 893366"/>
                  <a:gd name="connsiteY32" fmla="*/ 83127 h 760680"/>
                  <a:gd name="connsiteX33" fmla="*/ 14875 w 893366"/>
                  <a:gd name="connsiteY33" fmla="*/ 18473 h 7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366" h="760680">
                    <a:moveTo>
                      <a:pt x="14875" y="18473"/>
                    </a:moveTo>
                    <a:cubicBezTo>
                      <a:pt x="53360" y="4619"/>
                      <a:pt x="206080" y="0"/>
                      <a:pt x="273493" y="0"/>
                    </a:cubicBezTo>
                    <a:cubicBezTo>
                      <a:pt x="301373" y="0"/>
                      <a:pt x="328911" y="6157"/>
                      <a:pt x="356620" y="9236"/>
                    </a:cubicBezTo>
                    <a:cubicBezTo>
                      <a:pt x="370098" y="18222"/>
                      <a:pt x="412945" y="46047"/>
                      <a:pt x="421275" y="55418"/>
                    </a:cubicBezTo>
                    <a:cubicBezTo>
                      <a:pt x="436025" y="72011"/>
                      <a:pt x="444899" y="93075"/>
                      <a:pt x="458220" y="110836"/>
                    </a:cubicBezTo>
                    <a:lnTo>
                      <a:pt x="485929" y="147782"/>
                    </a:lnTo>
                    <a:cubicBezTo>
                      <a:pt x="489008" y="160097"/>
                      <a:pt x="490709" y="172841"/>
                      <a:pt x="495166" y="184727"/>
                    </a:cubicBezTo>
                    <a:cubicBezTo>
                      <a:pt x="501514" y="201655"/>
                      <a:pt x="532829" y="256902"/>
                      <a:pt x="541347" y="267854"/>
                    </a:cubicBezTo>
                    <a:cubicBezTo>
                      <a:pt x="560932" y="293034"/>
                      <a:pt x="589326" y="314370"/>
                      <a:pt x="615238" y="332509"/>
                    </a:cubicBezTo>
                    <a:cubicBezTo>
                      <a:pt x="633426" y="345241"/>
                      <a:pt x="650799" y="359525"/>
                      <a:pt x="670656" y="369454"/>
                    </a:cubicBezTo>
                    <a:cubicBezTo>
                      <a:pt x="682971" y="375612"/>
                      <a:pt x="695020" y="382335"/>
                      <a:pt x="707602" y="387927"/>
                    </a:cubicBezTo>
                    <a:cubicBezTo>
                      <a:pt x="740739" y="402655"/>
                      <a:pt x="751023" y="405480"/>
                      <a:pt x="781493" y="415636"/>
                    </a:cubicBezTo>
                    <a:cubicBezTo>
                      <a:pt x="790729" y="424872"/>
                      <a:pt x="800840" y="433310"/>
                      <a:pt x="809202" y="443345"/>
                    </a:cubicBezTo>
                    <a:cubicBezTo>
                      <a:pt x="832029" y="470737"/>
                      <a:pt x="826784" y="475728"/>
                      <a:pt x="846147" y="508000"/>
                    </a:cubicBezTo>
                    <a:cubicBezTo>
                      <a:pt x="857570" y="527038"/>
                      <a:pt x="883093" y="563418"/>
                      <a:pt x="883093" y="563418"/>
                    </a:cubicBezTo>
                    <a:cubicBezTo>
                      <a:pt x="893741" y="606013"/>
                      <a:pt x="902921" y="616577"/>
                      <a:pt x="873856" y="665018"/>
                    </a:cubicBezTo>
                    <a:cubicBezTo>
                      <a:pt x="865936" y="678218"/>
                      <a:pt x="848599" y="682709"/>
                      <a:pt x="836911" y="692727"/>
                    </a:cubicBezTo>
                    <a:cubicBezTo>
                      <a:pt x="813535" y="712764"/>
                      <a:pt x="806055" y="732944"/>
                      <a:pt x="772256" y="738909"/>
                    </a:cubicBezTo>
                    <a:cubicBezTo>
                      <a:pt x="732725" y="745885"/>
                      <a:pt x="692208" y="745066"/>
                      <a:pt x="652184" y="748145"/>
                    </a:cubicBezTo>
                    <a:cubicBezTo>
                      <a:pt x="588073" y="769517"/>
                      <a:pt x="625719" y="761656"/>
                      <a:pt x="504402" y="738909"/>
                    </a:cubicBezTo>
                    <a:cubicBezTo>
                      <a:pt x="494833" y="737115"/>
                      <a:pt x="486400" y="730420"/>
                      <a:pt x="476693" y="729673"/>
                    </a:cubicBezTo>
                    <a:cubicBezTo>
                      <a:pt x="406023" y="724237"/>
                      <a:pt x="335068" y="723515"/>
                      <a:pt x="264256" y="720436"/>
                    </a:cubicBezTo>
                    <a:cubicBezTo>
                      <a:pt x="251941" y="711200"/>
                      <a:pt x="237538" y="704233"/>
                      <a:pt x="227311" y="692727"/>
                    </a:cubicBezTo>
                    <a:cubicBezTo>
                      <a:pt x="195903" y="657392"/>
                      <a:pt x="183058" y="626547"/>
                      <a:pt x="171893" y="581891"/>
                    </a:cubicBezTo>
                    <a:cubicBezTo>
                      <a:pt x="168814" y="569576"/>
                      <a:pt x="167657" y="556613"/>
                      <a:pt x="162656" y="544945"/>
                    </a:cubicBezTo>
                    <a:cubicBezTo>
                      <a:pt x="158283" y="534742"/>
                      <a:pt x="149148" y="527165"/>
                      <a:pt x="144184" y="517236"/>
                    </a:cubicBezTo>
                    <a:cubicBezTo>
                      <a:pt x="139830" y="508528"/>
                      <a:pt x="138026" y="498763"/>
                      <a:pt x="134947" y="489527"/>
                    </a:cubicBezTo>
                    <a:cubicBezTo>
                      <a:pt x="128399" y="437139"/>
                      <a:pt x="129551" y="422279"/>
                      <a:pt x="116475" y="378691"/>
                    </a:cubicBezTo>
                    <a:cubicBezTo>
                      <a:pt x="110880" y="360040"/>
                      <a:pt x="101821" y="342367"/>
                      <a:pt x="98002" y="323273"/>
                    </a:cubicBezTo>
                    <a:cubicBezTo>
                      <a:pt x="94923" y="307879"/>
                      <a:pt x="92296" y="292388"/>
                      <a:pt x="88766" y="277091"/>
                    </a:cubicBezTo>
                    <a:cubicBezTo>
                      <a:pt x="83057" y="252353"/>
                      <a:pt x="73884" y="228333"/>
                      <a:pt x="70293" y="203200"/>
                    </a:cubicBezTo>
                    <a:cubicBezTo>
                      <a:pt x="67214" y="181648"/>
                      <a:pt x="65951" y="159758"/>
                      <a:pt x="61056" y="138545"/>
                    </a:cubicBezTo>
                    <a:cubicBezTo>
                      <a:pt x="56678" y="119572"/>
                      <a:pt x="53385" y="99328"/>
                      <a:pt x="42584" y="83127"/>
                    </a:cubicBezTo>
                    <a:cubicBezTo>
                      <a:pt x="22403" y="52856"/>
                      <a:pt x="-23610" y="32327"/>
                      <a:pt x="14875" y="1847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52192" y="3077344"/>
                <a:ext cx="288032" cy="28803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5728387">
                <a:off x="5271228" y="2646518"/>
                <a:ext cx="655954" cy="1132915"/>
              </a:xfrm>
              <a:custGeom>
                <a:avLst/>
                <a:gdLst>
                  <a:gd name="connsiteX0" fmla="*/ 14875 w 893366"/>
                  <a:gd name="connsiteY0" fmla="*/ 18473 h 760680"/>
                  <a:gd name="connsiteX1" fmla="*/ 273493 w 893366"/>
                  <a:gd name="connsiteY1" fmla="*/ 0 h 760680"/>
                  <a:gd name="connsiteX2" fmla="*/ 356620 w 893366"/>
                  <a:gd name="connsiteY2" fmla="*/ 9236 h 760680"/>
                  <a:gd name="connsiteX3" fmla="*/ 421275 w 893366"/>
                  <a:gd name="connsiteY3" fmla="*/ 55418 h 760680"/>
                  <a:gd name="connsiteX4" fmla="*/ 458220 w 893366"/>
                  <a:gd name="connsiteY4" fmla="*/ 110836 h 760680"/>
                  <a:gd name="connsiteX5" fmla="*/ 485929 w 893366"/>
                  <a:gd name="connsiteY5" fmla="*/ 147782 h 760680"/>
                  <a:gd name="connsiteX6" fmla="*/ 495166 w 893366"/>
                  <a:gd name="connsiteY6" fmla="*/ 184727 h 760680"/>
                  <a:gd name="connsiteX7" fmla="*/ 541347 w 893366"/>
                  <a:gd name="connsiteY7" fmla="*/ 267854 h 760680"/>
                  <a:gd name="connsiteX8" fmla="*/ 615238 w 893366"/>
                  <a:gd name="connsiteY8" fmla="*/ 332509 h 760680"/>
                  <a:gd name="connsiteX9" fmla="*/ 670656 w 893366"/>
                  <a:gd name="connsiteY9" fmla="*/ 369454 h 760680"/>
                  <a:gd name="connsiteX10" fmla="*/ 707602 w 893366"/>
                  <a:gd name="connsiteY10" fmla="*/ 387927 h 760680"/>
                  <a:gd name="connsiteX11" fmla="*/ 781493 w 893366"/>
                  <a:gd name="connsiteY11" fmla="*/ 415636 h 760680"/>
                  <a:gd name="connsiteX12" fmla="*/ 809202 w 893366"/>
                  <a:gd name="connsiteY12" fmla="*/ 443345 h 760680"/>
                  <a:gd name="connsiteX13" fmla="*/ 846147 w 893366"/>
                  <a:gd name="connsiteY13" fmla="*/ 508000 h 760680"/>
                  <a:gd name="connsiteX14" fmla="*/ 883093 w 893366"/>
                  <a:gd name="connsiteY14" fmla="*/ 563418 h 760680"/>
                  <a:gd name="connsiteX15" fmla="*/ 873856 w 893366"/>
                  <a:gd name="connsiteY15" fmla="*/ 665018 h 760680"/>
                  <a:gd name="connsiteX16" fmla="*/ 836911 w 893366"/>
                  <a:gd name="connsiteY16" fmla="*/ 692727 h 760680"/>
                  <a:gd name="connsiteX17" fmla="*/ 772256 w 893366"/>
                  <a:gd name="connsiteY17" fmla="*/ 738909 h 760680"/>
                  <a:gd name="connsiteX18" fmla="*/ 652184 w 893366"/>
                  <a:gd name="connsiteY18" fmla="*/ 748145 h 760680"/>
                  <a:gd name="connsiteX19" fmla="*/ 504402 w 893366"/>
                  <a:gd name="connsiteY19" fmla="*/ 738909 h 760680"/>
                  <a:gd name="connsiteX20" fmla="*/ 476693 w 893366"/>
                  <a:gd name="connsiteY20" fmla="*/ 729673 h 760680"/>
                  <a:gd name="connsiteX21" fmla="*/ 264256 w 893366"/>
                  <a:gd name="connsiteY21" fmla="*/ 720436 h 760680"/>
                  <a:gd name="connsiteX22" fmla="*/ 227311 w 893366"/>
                  <a:gd name="connsiteY22" fmla="*/ 692727 h 760680"/>
                  <a:gd name="connsiteX23" fmla="*/ 171893 w 893366"/>
                  <a:gd name="connsiteY23" fmla="*/ 581891 h 760680"/>
                  <a:gd name="connsiteX24" fmla="*/ 162656 w 893366"/>
                  <a:gd name="connsiteY24" fmla="*/ 544945 h 760680"/>
                  <a:gd name="connsiteX25" fmla="*/ 144184 w 893366"/>
                  <a:gd name="connsiteY25" fmla="*/ 517236 h 760680"/>
                  <a:gd name="connsiteX26" fmla="*/ 134947 w 893366"/>
                  <a:gd name="connsiteY26" fmla="*/ 489527 h 760680"/>
                  <a:gd name="connsiteX27" fmla="*/ 116475 w 893366"/>
                  <a:gd name="connsiteY27" fmla="*/ 378691 h 760680"/>
                  <a:gd name="connsiteX28" fmla="*/ 98002 w 893366"/>
                  <a:gd name="connsiteY28" fmla="*/ 323273 h 760680"/>
                  <a:gd name="connsiteX29" fmla="*/ 88766 w 893366"/>
                  <a:gd name="connsiteY29" fmla="*/ 277091 h 760680"/>
                  <a:gd name="connsiteX30" fmla="*/ 70293 w 893366"/>
                  <a:gd name="connsiteY30" fmla="*/ 203200 h 760680"/>
                  <a:gd name="connsiteX31" fmla="*/ 61056 w 893366"/>
                  <a:gd name="connsiteY31" fmla="*/ 138545 h 760680"/>
                  <a:gd name="connsiteX32" fmla="*/ 42584 w 893366"/>
                  <a:gd name="connsiteY32" fmla="*/ 83127 h 760680"/>
                  <a:gd name="connsiteX33" fmla="*/ 14875 w 893366"/>
                  <a:gd name="connsiteY33" fmla="*/ 18473 h 7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366" h="760680">
                    <a:moveTo>
                      <a:pt x="14875" y="18473"/>
                    </a:moveTo>
                    <a:cubicBezTo>
                      <a:pt x="53360" y="4619"/>
                      <a:pt x="206080" y="0"/>
                      <a:pt x="273493" y="0"/>
                    </a:cubicBezTo>
                    <a:cubicBezTo>
                      <a:pt x="301373" y="0"/>
                      <a:pt x="328911" y="6157"/>
                      <a:pt x="356620" y="9236"/>
                    </a:cubicBezTo>
                    <a:cubicBezTo>
                      <a:pt x="370098" y="18222"/>
                      <a:pt x="412945" y="46047"/>
                      <a:pt x="421275" y="55418"/>
                    </a:cubicBezTo>
                    <a:cubicBezTo>
                      <a:pt x="436025" y="72011"/>
                      <a:pt x="444899" y="93075"/>
                      <a:pt x="458220" y="110836"/>
                    </a:cubicBezTo>
                    <a:lnTo>
                      <a:pt x="485929" y="147782"/>
                    </a:lnTo>
                    <a:cubicBezTo>
                      <a:pt x="489008" y="160097"/>
                      <a:pt x="490709" y="172841"/>
                      <a:pt x="495166" y="184727"/>
                    </a:cubicBezTo>
                    <a:cubicBezTo>
                      <a:pt x="501514" y="201655"/>
                      <a:pt x="532829" y="256902"/>
                      <a:pt x="541347" y="267854"/>
                    </a:cubicBezTo>
                    <a:cubicBezTo>
                      <a:pt x="560932" y="293034"/>
                      <a:pt x="589326" y="314370"/>
                      <a:pt x="615238" y="332509"/>
                    </a:cubicBezTo>
                    <a:cubicBezTo>
                      <a:pt x="633426" y="345241"/>
                      <a:pt x="650799" y="359525"/>
                      <a:pt x="670656" y="369454"/>
                    </a:cubicBezTo>
                    <a:cubicBezTo>
                      <a:pt x="682971" y="375612"/>
                      <a:pt x="695020" y="382335"/>
                      <a:pt x="707602" y="387927"/>
                    </a:cubicBezTo>
                    <a:cubicBezTo>
                      <a:pt x="740739" y="402655"/>
                      <a:pt x="751023" y="405480"/>
                      <a:pt x="781493" y="415636"/>
                    </a:cubicBezTo>
                    <a:cubicBezTo>
                      <a:pt x="790729" y="424872"/>
                      <a:pt x="800840" y="433310"/>
                      <a:pt x="809202" y="443345"/>
                    </a:cubicBezTo>
                    <a:cubicBezTo>
                      <a:pt x="832029" y="470737"/>
                      <a:pt x="826784" y="475728"/>
                      <a:pt x="846147" y="508000"/>
                    </a:cubicBezTo>
                    <a:cubicBezTo>
                      <a:pt x="857570" y="527038"/>
                      <a:pt x="883093" y="563418"/>
                      <a:pt x="883093" y="563418"/>
                    </a:cubicBezTo>
                    <a:cubicBezTo>
                      <a:pt x="893741" y="606013"/>
                      <a:pt x="902921" y="616577"/>
                      <a:pt x="873856" y="665018"/>
                    </a:cubicBezTo>
                    <a:cubicBezTo>
                      <a:pt x="865936" y="678218"/>
                      <a:pt x="848599" y="682709"/>
                      <a:pt x="836911" y="692727"/>
                    </a:cubicBezTo>
                    <a:cubicBezTo>
                      <a:pt x="813535" y="712764"/>
                      <a:pt x="806055" y="732944"/>
                      <a:pt x="772256" y="738909"/>
                    </a:cubicBezTo>
                    <a:cubicBezTo>
                      <a:pt x="732725" y="745885"/>
                      <a:pt x="692208" y="745066"/>
                      <a:pt x="652184" y="748145"/>
                    </a:cubicBezTo>
                    <a:cubicBezTo>
                      <a:pt x="588073" y="769517"/>
                      <a:pt x="625719" y="761656"/>
                      <a:pt x="504402" y="738909"/>
                    </a:cubicBezTo>
                    <a:cubicBezTo>
                      <a:pt x="494833" y="737115"/>
                      <a:pt x="486400" y="730420"/>
                      <a:pt x="476693" y="729673"/>
                    </a:cubicBezTo>
                    <a:cubicBezTo>
                      <a:pt x="406023" y="724237"/>
                      <a:pt x="335068" y="723515"/>
                      <a:pt x="264256" y="720436"/>
                    </a:cubicBezTo>
                    <a:cubicBezTo>
                      <a:pt x="251941" y="711200"/>
                      <a:pt x="237538" y="704233"/>
                      <a:pt x="227311" y="692727"/>
                    </a:cubicBezTo>
                    <a:cubicBezTo>
                      <a:pt x="195903" y="657392"/>
                      <a:pt x="183058" y="626547"/>
                      <a:pt x="171893" y="581891"/>
                    </a:cubicBezTo>
                    <a:cubicBezTo>
                      <a:pt x="168814" y="569576"/>
                      <a:pt x="167657" y="556613"/>
                      <a:pt x="162656" y="544945"/>
                    </a:cubicBezTo>
                    <a:cubicBezTo>
                      <a:pt x="158283" y="534742"/>
                      <a:pt x="149148" y="527165"/>
                      <a:pt x="144184" y="517236"/>
                    </a:cubicBezTo>
                    <a:cubicBezTo>
                      <a:pt x="139830" y="508528"/>
                      <a:pt x="138026" y="498763"/>
                      <a:pt x="134947" y="489527"/>
                    </a:cubicBezTo>
                    <a:cubicBezTo>
                      <a:pt x="128399" y="437139"/>
                      <a:pt x="129551" y="422279"/>
                      <a:pt x="116475" y="378691"/>
                    </a:cubicBezTo>
                    <a:cubicBezTo>
                      <a:pt x="110880" y="360040"/>
                      <a:pt x="101821" y="342367"/>
                      <a:pt x="98002" y="323273"/>
                    </a:cubicBezTo>
                    <a:cubicBezTo>
                      <a:pt x="94923" y="307879"/>
                      <a:pt x="92296" y="292388"/>
                      <a:pt x="88766" y="277091"/>
                    </a:cubicBezTo>
                    <a:cubicBezTo>
                      <a:pt x="83057" y="252353"/>
                      <a:pt x="73884" y="228333"/>
                      <a:pt x="70293" y="203200"/>
                    </a:cubicBezTo>
                    <a:cubicBezTo>
                      <a:pt x="67214" y="181648"/>
                      <a:pt x="65951" y="159758"/>
                      <a:pt x="61056" y="138545"/>
                    </a:cubicBezTo>
                    <a:cubicBezTo>
                      <a:pt x="56678" y="119572"/>
                      <a:pt x="53385" y="99328"/>
                      <a:pt x="42584" y="83127"/>
                    </a:cubicBezTo>
                    <a:cubicBezTo>
                      <a:pt x="22403" y="52856"/>
                      <a:pt x="-23610" y="32327"/>
                      <a:pt x="14875" y="1847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369279" y="3068959"/>
            <a:ext cx="870131" cy="288032"/>
            <a:chOff x="3369279" y="3068959"/>
            <a:chExt cx="870131" cy="288032"/>
          </a:xfrm>
        </p:grpSpPr>
        <p:sp>
          <p:nvSpPr>
            <p:cNvPr id="16" name="Oval 15"/>
            <p:cNvSpPr/>
            <p:nvPr/>
          </p:nvSpPr>
          <p:spPr>
            <a:xfrm>
              <a:off x="3951378" y="3068959"/>
              <a:ext cx="288032" cy="28803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69279" y="3105343"/>
              <a:ext cx="476606" cy="193404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25685" y="2205697"/>
            <a:ext cx="4645989" cy="2031325"/>
            <a:chOff x="4225685" y="2205697"/>
            <a:chExt cx="4645989" cy="2031325"/>
          </a:xfrm>
        </p:grpSpPr>
        <p:sp>
          <p:nvSpPr>
            <p:cNvPr id="22" name="TextBox 21"/>
            <p:cNvSpPr txBox="1"/>
            <p:nvPr/>
          </p:nvSpPr>
          <p:spPr>
            <a:xfrm>
              <a:off x="6495410" y="2205697"/>
              <a:ext cx="23762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>
                  <a:latin typeface="Comic Sans MS" pitchFamily="66" charset="0"/>
                </a:rPr>
                <a:t>The plasmid is copied</a:t>
              </a:r>
            </a:p>
            <a:p>
              <a:pPr algn="r"/>
              <a:r>
                <a:rPr lang="en-GB" dirty="0" smtClean="0">
                  <a:latin typeface="Comic Sans MS" pitchFamily="66" charset="0"/>
                </a:rPr>
                <a:t>and it then travels</a:t>
              </a:r>
            </a:p>
            <a:p>
              <a:pPr algn="r"/>
              <a:r>
                <a:rPr lang="en-GB" dirty="0" smtClean="0">
                  <a:latin typeface="Comic Sans MS" pitchFamily="66" charset="0"/>
                </a:rPr>
                <a:t>through the conjugation</a:t>
              </a:r>
            </a:p>
            <a:p>
              <a:pPr algn="r"/>
              <a:r>
                <a:rPr lang="en-GB" dirty="0" smtClean="0">
                  <a:latin typeface="Comic Sans MS" pitchFamily="66" charset="0"/>
                </a:rPr>
                <a:t>tube to the other </a:t>
              </a:r>
            </a:p>
            <a:p>
              <a:pPr algn="r"/>
              <a:r>
                <a:rPr lang="en-GB" dirty="0" smtClean="0">
                  <a:latin typeface="Comic Sans MS" pitchFamily="66" charset="0"/>
                </a:rPr>
                <a:t>cell.</a:t>
              </a:r>
              <a:endParaRPr lang="en-GB" dirty="0">
                <a:latin typeface="Comic Sans MS" pitchFamily="66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225685" y="2708920"/>
              <a:ext cx="2794587" cy="5289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0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Horizontal Genetic </a:t>
            </a:r>
            <a:r>
              <a:rPr lang="en-GB" dirty="0" smtClean="0"/>
              <a:t>Transfer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Monday, 12 September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9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625599" y="1763524"/>
            <a:ext cx="1915701" cy="3513033"/>
            <a:chOff x="1625599" y="1763524"/>
            <a:chExt cx="1915701" cy="3513033"/>
          </a:xfrm>
        </p:grpSpPr>
        <p:sp>
          <p:nvSpPr>
            <p:cNvPr id="7" name="Freeform 6"/>
            <p:cNvSpPr/>
            <p:nvPr/>
          </p:nvSpPr>
          <p:spPr>
            <a:xfrm>
              <a:off x="1625599" y="2339393"/>
              <a:ext cx="1915701" cy="2937164"/>
            </a:xfrm>
            <a:custGeom>
              <a:avLst/>
              <a:gdLst>
                <a:gd name="connsiteX0" fmla="*/ 1219200 w 1915701"/>
                <a:gd name="connsiteY0" fmla="*/ 27709 h 2937164"/>
                <a:gd name="connsiteX1" fmla="*/ 526473 w 1915701"/>
                <a:gd name="connsiteY1" fmla="*/ 36946 h 2937164"/>
                <a:gd name="connsiteX2" fmla="*/ 489527 w 1915701"/>
                <a:gd name="connsiteY2" fmla="*/ 46182 h 2937164"/>
                <a:gd name="connsiteX3" fmla="*/ 452582 w 1915701"/>
                <a:gd name="connsiteY3" fmla="*/ 64655 h 2937164"/>
                <a:gd name="connsiteX4" fmla="*/ 323273 w 1915701"/>
                <a:gd name="connsiteY4" fmla="*/ 101600 h 2937164"/>
                <a:gd name="connsiteX5" fmla="*/ 286327 w 1915701"/>
                <a:gd name="connsiteY5" fmla="*/ 120073 h 2937164"/>
                <a:gd name="connsiteX6" fmla="*/ 230909 w 1915701"/>
                <a:gd name="connsiteY6" fmla="*/ 175491 h 2937164"/>
                <a:gd name="connsiteX7" fmla="*/ 203200 w 1915701"/>
                <a:gd name="connsiteY7" fmla="*/ 230909 h 2937164"/>
                <a:gd name="connsiteX8" fmla="*/ 193964 w 1915701"/>
                <a:gd name="connsiteY8" fmla="*/ 258618 h 2937164"/>
                <a:gd name="connsiteX9" fmla="*/ 175491 w 1915701"/>
                <a:gd name="connsiteY9" fmla="*/ 295564 h 2937164"/>
                <a:gd name="connsiteX10" fmla="*/ 147782 w 1915701"/>
                <a:gd name="connsiteY10" fmla="*/ 369455 h 2937164"/>
                <a:gd name="connsiteX11" fmla="*/ 120073 w 1915701"/>
                <a:gd name="connsiteY11" fmla="*/ 443346 h 2937164"/>
                <a:gd name="connsiteX12" fmla="*/ 110836 w 1915701"/>
                <a:gd name="connsiteY12" fmla="*/ 489528 h 2937164"/>
                <a:gd name="connsiteX13" fmla="*/ 101600 w 1915701"/>
                <a:gd name="connsiteY13" fmla="*/ 526473 h 2937164"/>
                <a:gd name="connsiteX14" fmla="*/ 92364 w 1915701"/>
                <a:gd name="connsiteY14" fmla="*/ 591128 h 2937164"/>
                <a:gd name="connsiteX15" fmla="*/ 83127 w 1915701"/>
                <a:gd name="connsiteY15" fmla="*/ 618837 h 2937164"/>
                <a:gd name="connsiteX16" fmla="*/ 73891 w 1915701"/>
                <a:gd name="connsiteY16" fmla="*/ 655782 h 2937164"/>
                <a:gd name="connsiteX17" fmla="*/ 64655 w 1915701"/>
                <a:gd name="connsiteY17" fmla="*/ 748146 h 2937164"/>
                <a:gd name="connsiteX18" fmla="*/ 83127 w 1915701"/>
                <a:gd name="connsiteY18" fmla="*/ 1182255 h 2937164"/>
                <a:gd name="connsiteX19" fmla="*/ 73891 w 1915701"/>
                <a:gd name="connsiteY19" fmla="*/ 1385455 h 2937164"/>
                <a:gd name="connsiteX20" fmla="*/ 55418 w 1915701"/>
                <a:gd name="connsiteY20" fmla="*/ 1570182 h 2937164"/>
                <a:gd name="connsiteX21" fmla="*/ 46182 w 1915701"/>
                <a:gd name="connsiteY21" fmla="*/ 1671782 h 2937164"/>
                <a:gd name="connsiteX22" fmla="*/ 36945 w 1915701"/>
                <a:gd name="connsiteY22" fmla="*/ 1801091 h 2937164"/>
                <a:gd name="connsiteX23" fmla="*/ 27709 w 1915701"/>
                <a:gd name="connsiteY23" fmla="*/ 1893455 h 2937164"/>
                <a:gd name="connsiteX24" fmla="*/ 18473 w 1915701"/>
                <a:gd name="connsiteY24" fmla="*/ 2078182 h 2937164"/>
                <a:gd name="connsiteX25" fmla="*/ 9236 w 1915701"/>
                <a:gd name="connsiteY25" fmla="*/ 2115128 h 2937164"/>
                <a:gd name="connsiteX26" fmla="*/ 0 w 1915701"/>
                <a:gd name="connsiteY26" fmla="*/ 2179782 h 2937164"/>
                <a:gd name="connsiteX27" fmla="*/ 9236 w 1915701"/>
                <a:gd name="connsiteY27" fmla="*/ 2410691 h 2937164"/>
                <a:gd name="connsiteX28" fmla="*/ 27709 w 1915701"/>
                <a:gd name="connsiteY28" fmla="*/ 2438400 h 2937164"/>
                <a:gd name="connsiteX29" fmla="*/ 101600 w 1915701"/>
                <a:gd name="connsiteY29" fmla="*/ 2530764 h 2937164"/>
                <a:gd name="connsiteX30" fmla="*/ 184727 w 1915701"/>
                <a:gd name="connsiteY30" fmla="*/ 2595418 h 2937164"/>
                <a:gd name="connsiteX31" fmla="*/ 240145 w 1915701"/>
                <a:gd name="connsiteY31" fmla="*/ 2613891 h 2937164"/>
                <a:gd name="connsiteX32" fmla="*/ 350982 w 1915701"/>
                <a:gd name="connsiteY32" fmla="*/ 2632364 h 2937164"/>
                <a:gd name="connsiteX33" fmla="*/ 378691 w 1915701"/>
                <a:gd name="connsiteY33" fmla="*/ 2641600 h 2937164"/>
                <a:gd name="connsiteX34" fmla="*/ 480291 w 1915701"/>
                <a:gd name="connsiteY34" fmla="*/ 2669309 h 2937164"/>
                <a:gd name="connsiteX35" fmla="*/ 508000 w 1915701"/>
                <a:gd name="connsiteY35" fmla="*/ 2687782 h 2937164"/>
                <a:gd name="connsiteX36" fmla="*/ 581891 w 1915701"/>
                <a:gd name="connsiteY36" fmla="*/ 2706255 h 2937164"/>
                <a:gd name="connsiteX37" fmla="*/ 609600 w 1915701"/>
                <a:gd name="connsiteY37" fmla="*/ 2715491 h 2937164"/>
                <a:gd name="connsiteX38" fmla="*/ 646545 w 1915701"/>
                <a:gd name="connsiteY38" fmla="*/ 2724728 h 2937164"/>
                <a:gd name="connsiteX39" fmla="*/ 674255 w 1915701"/>
                <a:gd name="connsiteY39" fmla="*/ 2743200 h 2937164"/>
                <a:gd name="connsiteX40" fmla="*/ 701964 w 1915701"/>
                <a:gd name="connsiteY40" fmla="*/ 2752437 h 2937164"/>
                <a:gd name="connsiteX41" fmla="*/ 720436 w 1915701"/>
                <a:gd name="connsiteY41" fmla="*/ 2780146 h 2937164"/>
                <a:gd name="connsiteX42" fmla="*/ 748145 w 1915701"/>
                <a:gd name="connsiteY42" fmla="*/ 2798618 h 2937164"/>
                <a:gd name="connsiteX43" fmla="*/ 766618 w 1915701"/>
                <a:gd name="connsiteY43" fmla="*/ 2826328 h 2937164"/>
                <a:gd name="connsiteX44" fmla="*/ 822036 w 1915701"/>
                <a:gd name="connsiteY44" fmla="*/ 2863273 h 2937164"/>
                <a:gd name="connsiteX45" fmla="*/ 858982 w 1915701"/>
                <a:gd name="connsiteY45" fmla="*/ 2890982 h 2937164"/>
                <a:gd name="connsiteX46" fmla="*/ 886691 w 1915701"/>
                <a:gd name="connsiteY46" fmla="*/ 2900218 h 2937164"/>
                <a:gd name="connsiteX47" fmla="*/ 914400 w 1915701"/>
                <a:gd name="connsiteY47" fmla="*/ 2918691 h 2937164"/>
                <a:gd name="connsiteX48" fmla="*/ 979055 w 1915701"/>
                <a:gd name="connsiteY48" fmla="*/ 2937164 h 2937164"/>
                <a:gd name="connsiteX49" fmla="*/ 1579418 w 1915701"/>
                <a:gd name="connsiteY49" fmla="*/ 2927928 h 2937164"/>
                <a:gd name="connsiteX50" fmla="*/ 1607127 w 1915701"/>
                <a:gd name="connsiteY50" fmla="*/ 2918691 h 2937164"/>
                <a:gd name="connsiteX51" fmla="*/ 1644073 w 1915701"/>
                <a:gd name="connsiteY51" fmla="*/ 2900218 h 2937164"/>
                <a:gd name="connsiteX52" fmla="*/ 1671782 w 1915701"/>
                <a:gd name="connsiteY52" fmla="*/ 2881746 h 2937164"/>
                <a:gd name="connsiteX53" fmla="*/ 1736436 w 1915701"/>
                <a:gd name="connsiteY53" fmla="*/ 2807855 h 2937164"/>
                <a:gd name="connsiteX54" fmla="*/ 1754909 w 1915701"/>
                <a:gd name="connsiteY54" fmla="*/ 2780146 h 2937164"/>
                <a:gd name="connsiteX55" fmla="*/ 1764145 w 1915701"/>
                <a:gd name="connsiteY55" fmla="*/ 2752437 h 2937164"/>
                <a:gd name="connsiteX56" fmla="*/ 1791855 w 1915701"/>
                <a:gd name="connsiteY56" fmla="*/ 2715491 h 2937164"/>
                <a:gd name="connsiteX57" fmla="*/ 1828800 w 1915701"/>
                <a:gd name="connsiteY57" fmla="*/ 2641600 h 2937164"/>
                <a:gd name="connsiteX58" fmla="*/ 1838036 w 1915701"/>
                <a:gd name="connsiteY58" fmla="*/ 2613891 h 2937164"/>
                <a:gd name="connsiteX59" fmla="*/ 1865745 w 1915701"/>
                <a:gd name="connsiteY59" fmla="*/ 2540000 h 2937164"/>
                <a:gd name="connsiteX60" fmla="*/ 1856509 w 1915701"/>
                <a:gd name="connsiteY60" fmla="*/ 2447637 h 2937164"/>
                <a:gd name="connsiteX61" fmla="*/ 1838036 w 1915701"/>
                <a:gd name="connsiteY61" fmla="*/ 2373746 h 2937164"/>
                <a:gd name="connsiteX62" fmla="*/ 1819564 w 1915701"/>
                <a:gd name="connsiteY62" fmla="*/ 2290618 h 2937164"/>
                <a:gd name="connsiteX63" fmla="*/ 1801091 w 1915701"/>
                <a:gd name="connsiteY63" fmla="*/ 2244437 h 2937164"/>
                <a:gd name="connsiteX64" fmla="*/ 1773382 w 1915701"/>
                <a:gd name="connsiteY64" fmla="*/ 2152073 h 2937164"/>
                <a:gd name="connsiteX65" fmla="*/ 1764145 w 1915701"/>
                <a:gd name="connsiteY65" fmla="*/ 2096655 h 2937164"/>
                <a:gd name="connsiteX66" fmla="*/ 1754909 w 1915701"/>
                <a:gd name="connsiteY66" fmla="*/ 2068946 h 2937164"/>
                <a:gd name="connsiteX67" fmla="*/ 1745673 w 1915701"/>
                <a:gd name="connsiteY67" fmla="*/ 2032000 h 2937164"/>
                <a:gd name="connsiteX68" fmla="*/ 1736436 w 1915701"/>
                <a:gd name="connsiteY68" fmla="*/ 1976582 h 2937164"/>
                <a:gd name="connsiteX69" fmla="*/ 1717964 w 1915701"/>
                <a:gd name="connsiteY69" fmla="*/ 1884218 h 2937164"/>
                <a:gd name="connsiteX70" fmla="*/ 1727200 w 1915701"/>
                <a:gd name="connsiteY70" fmla="*/ 1542473 h 2937164"/>
                <a:gd name="connsiteX71" fmla="*/ 1736436 w 1915701"/>
                <a:gd name="connsiteY71" fmla="*/ 1496291 h 2937164"/>
                <a:gd name="connsiteX72" fmla="*/ 1764145 w 1915701"/>
                <a:gd name="connsiteY72" fmla="*/ 1385455 h 2937164"/>
                <a:gd name="connsiteX73" fmla="*/ 1773382 w 1915701"/>
                <a:gd name="connsiteY73" fmla="*/ 1330037 h 2937164"/>
                <a:gd name="connsiteX74" fmla="*/ 1791855 w 1915701"/>
                <a:gd name="connsiteY74" fmla="*/ 1274618 h 2937164"/>
                <a:gd name="connsiteX75" fmla="*/ 1801091 w 1915701"/>
                <a:gd name="connsiteY75" fmla="*/ 1228437 h 2937164"/>
                <a:gd name="connsiteX76" fmla="*/ 1810327 w 1915701"/>
                <a:gd name="connsiteY76" fmla="*/ 1200728 h 2937164"/>
                <a:gd name="connsiteX77" fmla="*/ 1819564 w 1915701"/>
                <a:gd name="connsiteY77" fmla="*/ 1163782 h 2937164"/>
                <a:gd name="connsiteX78" fmla="*/ 1828800 w 1915701"/>
                <a:gd name="connsiteY78" fmla="*/ 1136073 h 2937164"/>
                <a:gd name="connsiteX79" fmla="*/ 1847273 w 1915701"/>
                <a:gd name="connsiteY79" fmla="*/ 1052946 h 2937164"/>
                <a:gd name="connsiteX80" fmla="*/ 1856509 w 1915701"/>
                <a:gd name="connsiteY80" fmla="*/ 1025237 h 2937164"/>
                <a:gd name="connsiteX81" fmla="*/ 1865745 w 1915701"/>
                <a:gd name="connsiteY81" fmla="*/ 988291 h 2937164"/>
                <a:gd name="connsiteX82" fmla="*/ 1874982 w 1915701"/>
                <a:gd name="connsiteY82" fmla="*/ 868218 h 2937164"/>
                <a:gd name="connsiteX83" fmla="*/ 1884218 w 1915701"/>
                <a:gd name="connsiteY83" fmla="*/ 840509 h 2937164"/>
                <a:gd name="connsiteX84" fmla="*/ 1902691 w 1915701"/>
                <a:gd name="connsiteY84" fmla="*/ 757382 h 2937164"/>
                <a:gd name="connsiteX85" fmla="*/ 1902691 w 1915701"/>
                <a:gd name="connsiteY85" fmla="*/ 286328 h 2937164"/>
                <a:gd name="connsiteX86" fmla="*/ 1893455 w 1915701"/>
                <a:gd name="connsiteY86" fmla="*/ 258618 h 2937164"/>
                <a:gd name="connsiteX87" fmla="*/ 1819564 w 1915701"/>
                <a:gd name="connsiteY87" fmla="*/ 175491 h 2937164"/>
                <a:gd name="connsiteX88" fmla="*/ 1745673 w 1915701"/>
                <a:gd name="connsiteY88" fmla="*/ 110837 h 2937164"/>
                <a:gd name="connsiteX89" fmla="*/ 1717964 w 1915701"/>
                <a:gd name="connsiteY89" fmla="*/ 92364 h 2937164"/>
                <a:gd name="connsiteX90" fmla="*/ 1671782 w 1915701"/>
                <a:gd name="connsiteY90" fmla="*/ 73891 h 2937164"/>
                <a:gd name="connsiteX91" fmla="*/ 1634836 w 1915701"/>
                <a:gd name="connsiteY91" fmla="*/ 46182 h 2937164"/>
                <a:gd name="connsiteX92" fmla="*/ 1542473 w 1915701"/>
                <a:gd name="connsiteY92" fmla="*/ 27709 h 2937164"/>
                <a:gd name="connsiteX93" fmla="*/ 1487055 w 1915701"/>
                <a:gd name="connsiteY93" fmla="*/ 18473 h 2937164"/>
                <a:gd name="connsiteX94" fmla="*/ 1422400 w 1915701"/>
                <a:gd name="connsiteY94" fmla="*/ 9237 h 2937164"/>
                <a:gd name="connsiteX95" fmla="*/ 1385455 w 1915701"/>
                <a:gd name="connsiteY95" fmla="*/ 0 h 2937164"/>
                <a:gd name="connsiteX96" fmla="*/ 1274618 w 1915701"/>
                <a:gd name="connsiteY96" fmla="*/ 18473 h 2937164"/>
                <a:gd name="connsiteX97" fmla="*/ 1219200 w 1915701"/>
                <a:gd name="connsiteY97" fmla="*/ 27709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15701" h="2937164">
                  <a:moveTo>
                    <a:pt x="1219200" y="27709"/>
                  </a:moveTo>
                  <a:cubicBezTo>
                    <a:pt x="1094509" y="30788"/>
                    <a:pt x="800728" y="-8763"/>
                    <a:pt x="526473" y="36946"/>
                  </a:cubicBezTo>
                  <a:cubicBezTo>
                    <a:pt x="513951" y="39033"/>
                    <a:pt x="501842" y="43103"/>
                    <a:pt x="489527" y="46182"/>
                  </a:cubicBezTo>
                  <a:cubicBezTo>
                    <a:pt x="477212" y="52340"/>
                    <a:pt x="465644" y="60301"/>
                    <a:pt x="452582" y="64655"/>
                  </a:cubicBezTo>
                  <a:cubicBezTo>
                    <a:pt x="370582" y="91988"/>
                    <a:pt x="434647" y="45913"/>
                    <a:pt x="323273" y="101600"/>
                  </a:cubicBezTo>
                  <a:cubicBezTo>
                    <a:pt x="310958" y="107758"/>
                    <a:pt x="297079" y="111472"/>
                    <a:pt x="286327" y="120073"/>
                  </a:cubicBezTo>
                  <a:cubicBezTo>
                    <a:pt x="265927" y="136393"/>
                    <a:pt x="230909" y="175491"/>
                    <a:pt x="230909" y="175491"/>
                  </a:cubicBezTo>
                  <a:cubicBezTo>
                    <a:pt x="207694" y="245138"/>
                    <a:pt x="239010" y="159290"/>
                    <a:pt x="203200" y="230909"/>
                  </a:cubicBezTo>
                  <a:cubicBezTo>
                    <a:pt x="198846" y="239617"/>
                    <a:pt x="197799" y="249669"/>
                    <a:pt x="193964" y="258618"/>
                  </a:cubicBezTo>
                  <a:cubicBezTo>
                    <a:pt x="188540" y="271274"/>
                    <a:pt x="181649" y="283249"/>
                    <a:pt x="175491" y="295564"/>
                  </a:cubicBezTo>
                  <a:cubicBezTo>
                    <a:pt x="151786" y="390385"/>
                    <a:pt x="184004" y="272867"/>
                    <a:pt x="147782" y="369455"/>
                  </a:cubicBezTo>
                  <a:cubicBezTo>
                    <a:pt x="110049" y="470073"/>
                    <a:pt x="171508" y="340471"/>
                    <a:pt x="120073" y="443346"/>
                  </a:cubicBezTo>
                  <a:cubicBezTo>
                    <a:pt x="116994" y="458740"/>
                    <a:pt x="114242" y="474203"/>
                    <a:pt x="110836" y="489528"/>
                  </a:cubicBezTo>
                  <a:cubicBezTo>
                    <a:pt x="108082" y="501920"/>
                    <a:pt x="103871" y="513984"/>
                    <a:pt x="101600" y="526473"/>
                  </a:cubicBezTo>
                  <a:cubicBezTo>
                    <a:pt x="97706" y="547892"/>
                    <a:pt x="96634" y="569780"/>
                    <a:pt x="92364" y="591128"/>
                  </a:cubicBezTo>
                  <a:cubicBezTo>
                    <a:pt x="90455" y="600675"/>
                    <a:pt x="85802" y="609476"/>
                    <a:pt x="83127" y="618837"/>
                  </a:cubicBezTo>
                  <a:cubicBezTo>
                    <a:pt x="79640" y="631043"/>
                    <a:pt x="76970" y="643467"/>
                    <a:pt x="73891" y="655782"/>
                  </a:cubicBezTo>
                  <a:cubicBezTo>
                    <a:pt x="70812" y="686570"/>
                    <a:pt x="64655" y="717204"/>
                    <a:pt x="64655" y="748146"/>
                  </a:cubicBezTo>
                  <a:cubicBezTo>
                    <a:pt x="64655" y="1070900"/>
                    <a:pt x="58198" y="1007747"/>
                    <a:pt x="83127" y="1182255"/>
                  </a:cubicBezTo>
                  <a:cubicBezTo>
                    <a:pt x="80048" y="1249988"/>
                    <a:pt x="78722" y="1317824"/>
                    <a:pt x="73891" y="1385455"/>
                  </a:cubicBezTo>
                  <a:cubicBezTo>
                    <a:pt x="69482" y="1447181"/>
                    <a:pt x="61020" y="1508553"/>
                    <a:pt x="55418" y="1570182"/>
                  </a:cubicBezTo>
                  <a:cubicBezTo>
                    <a:pt x="52339" y="1604049"/>
                    <a:pt x="48894" y="1637884"/>
                    <a:pt x="46182" y="1671782"/>
                  </a:cubicBezTo>
                  <a:cubicBezTo>
                    <a:pt x="42736" y="1714857"/>
                    <a:pt x="40534" y="1758027"/>
                    <a:pt x="36945" y="1801091"/>
                  </a:cubicBezTo>
                  <a:cubicBezTo>
                    <a:pt x="34375" y="1831926"/>
                    <a:pt x="29767" y="1862582"/>
                    <a:pt x="27709" y="1893455"/>
                  </a:cubicBezTo>
                  <a:cubicBezTo>
                    <a:pt x="23608" y="1954971"/>
                    <a:pt x="23593" y="2016742"/>
                    <a:pt x="18473" y="2078182"/>
                  </a:cubicBezTo>
                  <a:cubicBezTo>
                    <a:pt x="17419" y="2090833"/>
                    <a:pt x="11507" y="2102638"/>
                    <a:pt x="9236" y="2115128"/>
                  </a:cubicBezTo>
                  <a:cubicBezTo>
                    <a:pt x="5342" y="2136547"/>
                    <a:pt x="3079" y="2158231"/>
                    <a:pt x="0" y="2179782"/>
                  </a:cubicBezTo>
                  <a:cubicBezTo>
                    <a:pt x="3079" y="2256752"/>
                    <a:pt x="1030" y="2334098"/>
                    <a:pt x="9236" y="2410691"/>
                  </a:cubicBezTo>
                  <a:cubicBezTo>
                    <a:pt x="10419" y="2421729"/>
                    <a:pt x="22201" y="2428762"/>
                    <a:pt x="27709" y="2438400"/>
                  </a:cubicBezTo>
                  <a:cubicBezTo>
                    <a:pt x="67918" y="2508765"/>
                    <a:pt x="17372" y="2446536"/>
                    <a:pt x="101600" y="2530764"/>
                  </a:cubicBezTo>
                  <a:cubicBezTo>
                    <a:pt x="125508" y="2554672"/>
                    <a:pt x="151583" y="2584370"/>
                    <a:pt x="184727" y="2595418"/>
                  </a:cubicBezTo>
                  <a:cubicBezTo>
                    <a:pt x="203200" y="2601576"/>
                    <a:pt x="220869" y="2611137"/>
                    <a:pt x="240145" y="2613891"/>
                  </a:cubicBezTo>
                  <a:cubicBezTo>
                    <a:pt x="276632" y="2619104"/>
                    <a:pt x="314971" y="2623362"/>
                    <a:pt x="350982" y="2632364"/>
                  </a:cubicBezTo>
                  <a:cubicBezTo>
                    <a:pt x="360427" y="2634725"/>
                    <a:pt x="369298" y="2639038"/>
                    <a:pt x="378691" y="2641600"/>
                  </a:cubicBezTo>
                  <a:cubicBezTo>
                    <a:pt x="493278" y="2672851"/>
                    <a:pt x="416512" y="2648050"/>
                    <a:pt x="480291" y="2669309"/>
                  </a:cubicBezTo>
                  <a:cubicBezTo>
                    <a:pt x="489527" y="2675467"/>
                    <a:pt x="498071" y="2682818"/>
                    <a:pt x="508000" y="2687782"/>
                  </a:cubicBezTo>
                  <a:cubicBezTo>
                    <a:pt x="529109" y="2698337"/>
                    <a:pt x="560819" y="2700987"/>
                    <a:pt x="581891" y="2706255"/>
                  </a:cubicBezTo>
                  <a:cubicBezTo>
                    <a:pt x="591336" y="2708616"/>
                    <a:pt x="600239" y="2712816"/>
                    <a:pt x="609600" y="2715491"/>
                  </a:cubicBezTo>
                  <a:cubicBezTo>
                    <a:pt x="621806" y="2718978"/>
                    <a:pt x="634230" y="2721649"/>
                    <a:pt x="646545" y="2724728"/>
                  </a:cubicBezTo>
                  <a:cubicBezTo>
                    <a:pt x="655782" y="2730885"/>
                    <a:pt x="664326" y="2738236"/>
                    <a:pt x="674255" y="2743200"/>
                  </a:cubicBezTo>
                  <a:cubicBezTo>
                    <a:pt x="682963" y="2747554"/>
                    <a:pt x="694362" y="2746355"/>
                    <a:pt x="701964" y="2752437"/>
                  </a:cubicBezTo>
                  <a:cubicBezTo>
                    <a:pt x="710632" y="2759372"/>
                    <a:pt x="712587" y="2772297"/>
                    <a:pt x="720436" y="2780146"/>
                  </a:cubicBezTo>
                  <a:cubicBezTo>
                    <a:pt x="728285" y="2787995"/>
                    <a:pt x="738909" y="2792461"/>
                    <a:pt x="748145" y="2798618"/>
                  </a:cubicBezTo>
                  <a:cubicBezTo>
                    <a:pt x="754303" y="2807855"/>
                    <a:pt x="758264" y="2819018"/>
                    <a:pt x="766618" y="2826328"/>
                  </a:cubicBezTo>
                  <a:cubicBezTo>
                    <a:pt x="783326" y="2840948"/>
                    <a:pt x="804275" y="2849952"/>
                    <a:pt x="822036" y="2863273"/>
                  </a:cubicBezTo>
                  <a:cubicBezTo>
                    <a:pt x="834351" y="2872509"/>
                    <a:pt x="845616" y="2883345"/>
                    <a:pt x="858982" y="2890982"/>
                  </a:cubicBezTo>
                  <a:cubicBezTo>
                    <a:pt x="867435" y="2895812"/>
                    <a:pt x="877455" y="2897139"/>
                    <a:pt x="886691" y="2900218"/>
                  </a:cubicBezTo>
                  <a:cubicBezTo>
                    <a:pt x="895927" y="2906376"/>
                    <a:pt x="904471" y="2913726"/>
                    <a:pt x="914400" y="2918691"/>
                  </a:cubicBezTo>
                  <a:cubicBezTo>
                    <a:pt x="927655" y="2925319"/>
                    <a:pt x="967212" y="2934203"/>
                    <a:pt x="979055" y="2937164"/>
                  </a:cubicBezTo>
                  <a:lnTo>
                    <a:pt x="1579418" y="2927928"/>
                  </a:lnTo>
                  <a:cubicBezTo>
                    <a:pt x="1589150" y="2927642"/>
                    <a:pt x="1598178" y="2922526"/>
                    <a:pt x="1607127" y="2918691"/>
                  </a:cubicBezTo>
                  <a:cubicBezTo>
                    <a:pt x="1619783" y="2913267"/>
                    <a:pt x="1632118" y="2907049"/>
                    <a:pt x="1644073" y="2900218"/>
                  </a:cubicBezTo>
                  <a:cubicBezTo>
                    <a:pt x="1653711" y="2894711"/>
                    <a:pt x="1662546" y="2887903"/>
                    <a:pt x="1671782" y="2881746"/>
                  </a:cubicBezTo>
                  <a:cubicBezTo>
                    <a:pt x="1714885" y="2817092"/>
                    <a:pt x="1690254" y="2838643"/>
                    <a:pt x="1736436" y="2807855"/>
                  </a:cubicBezTo>
                  <a:cubicBezTo>
                    <a:pt x="1742594" y="2798619"/>
                    <a:pt x="1749945" y="2790075"/>
                    <a:pt x="1754909" y="2780146"/>
                  </a:cubicBezTo>
                  <a:cubicBezTo>
                    <a:pt x="1759263" y="2771438"/>
                    <a:pt x="1759315" y="2760890"/>
                    <a:pt x="1764145" y="2752437"/>
                  </a:cubicBezTo>
                  <a:cubicBezTo>
                    <a:pt x="1771783" y="2739071"/>
                    <a:pt x="1782618" y="2727806"/>
                    <a:pt x="1791855" y="2715491"/>
                  </a:cubicBezTo>
                  <a:cubicBezTo>
                    <a:pt x="1810316" y="2623183"/>
                    <a:pt x="1784446" y="2708131"/>
                    <a:pt x="1828800" y="2641600"/>
                  </a:cubicBezTo>
                  <a:cubicBezTo>
                    <a:pt x="1834200" y="2633499"/>
                    <a:pt x="1834618" y="2623007"/>
                    <a:pt x="1838036" y="2613891"/>
                  </a:cubicBezTo>
                  <a:cubicBezTo>
                    <a:pt x="1871169" y="2525537"/>
                    <a:pt x="1844781" y="2602894"/>
                    <a:pt x="1865745" y="2540000"/>
                  </a:cubicBezTo>
                  <a:cubicBezTo>
                    <a:pt x="1862666" y="2509212"/>
                    <a:pt x="1860598" y="2478307"/>
                    <a:pt x="1856509" y="2447637"/>
                  </a:cubicBezTo>
                  <a:cubicBezTo>
                    <a:pt x="1846781" y="2374673"/>
                    <a:pt x="1851359" y="2427037"/>
                    <a:pt x="1838036" y="2373746"/>
                  </a:cubicBezTo>
                  <a:cubicBezTo>
                    <a:pt x="1830716" y="2344467"/>
                    <a:pt x="1829045" y="2319061"/>
                    <a:pt x="1819564" y="2290618"/>
                  </a:cubicBezTo>
                  <a:cubicBezTo>
                    <a:pt x="1814321" y="2274889"/>
                    <a:pt x="1807249" y="2259831"/>
                    <a:pt x="1801091" y="2244437"/>
                  </a:cubicBezTo>
                  <a:cubicBezTo>
                    <a:pt x="1768475" y="2081349"/>
                    <a:pt x="1818944" y="2319128"/>
                    <a:pt x="1773382" y="2152073"/>
                  </a:cubicBezTo>
                  <a:cubicBezTo>
                    <a:pt x="1768454" y="2134005"/>
                    <a:pt x="1768208" y="2114937"/>
                    <a:pt x="1764145" y="2096655"/>
                  </a:cubicBezTo>
                  <a:cubicBezTo>
                    <a:pt x="1762033" y="2087151"/>
                    <a:pt x="1757584" y="2078307"/>
                    <a:pt x="1754909" y="2068946"/>
                  </a:cubicBezTo>
                  <a:cubicBezTo>
                    <a:pt x="1751422" y="2056740"/>
                    <a:pt x="1748163" y="2044448"/>
                    <a:pt x="1745673" y="2032000"/>
                  </a:cubicBezTo>
                  <a:cubicBezTo>
                    <a:pt x="1742000" y="2013636"/>
                    <a:pt x="1739887" y="1994989"/>
                    <a:pt x="1736436" y="1976582"/>
                  </a:cubicBezTo>
                  <a:cubicBezTo>
                    <a:pt x="1730650" y="1945722"/>
                    <a:pt x="1717964" y="1884218"/>
                    <a:pt x="1717964" y="1884218"/>
                  </a:cubicBezTo>
                  <a:cubicBezTo>
                    <a:pt x="1721043" y="1770303"/>
                    <a:pt x="1721780" y="1656301"/>
                    <a:pt x="1727200" y="1542473"/>
                  </a:cubicBezTo>
                  <a:cubicBezTo>
                    <a:pt x="1727947" y="1526792"/>
                    <a:pt x="1734049" y="1511807"/>
                    <a:pt x="1736436" y="1496291"/>
                  </a:cubicBezTo>
                  <a:cubicBezTo>
                    <a:pt x="1751028" y="1401443"/>
                    <a:pt x="1732549" y="1448648"/>
                    <a:pt x="1764145" y="1385455"/>
                  </a:cubicBezTo>
                  <a:cubicBezTo>
                    <a:pt x="1767224" y="1366982"/>
                    <a:pt x="1768840" y="1348205"/>
                    <a:pt x="1773382" y="1330037"/>
                  </a:cubicBezTo>
                  <a:cubicBezTo>
                    <a:pt x="1778105" y="1311146"/>
                    <a:pt x="1788036" y="1293712"/>
                    <a:pt x="1791855" y="1274618"/>
                  </a:cubicBezTo>
                  <a:cubicBezTo>
                    <a:pt x="1794934" y="1259224"/>
                    <a:pt x="1797284" y="1243667"/>
                    <a:pt x="1801091" y="1228437"/>
                  </a:cubicBezTo>
                  <a:cubicBezTo>
                    <a:pt x="1803452" y="1218992"/>
                    <a:pt x="1807652" y="1210089"/>
                    <a:pt x="1810327" y="1200728"/>
                  </a:cubicBezTo>
                  <a:cubicBezTo>
                    <a:pt x="1813814" y="1188522"/>
                    <a:pt x="1816077" y="1175988"/>
                    <a:pt x="1819564" y="1163782"/>
                  </a:cubicBezTo>
                  <a:cubicBezTo>
                    <a:pt x="1822239" y="1154421"/>
                    <a:pt x="1826439" y="1145518"/>
                    <a:pt x="1828800" y="1136073"/>
                  </a:cubicBezTo>
                  <a:cubicBezTo>
                    <a:pt x="1835684" y="1108536"/>
                    <a:pt x="1840389" y="1080483"/>
                    <a:pt x="1847273" y="1052946"/>
                  </a:cubicBezTo>
                  <a:cubicBezTo>
                    <a:pt x="1849634" y="1043501"/>
                    <a:pt x="1853834" y="1034598"/>
                    <a:pt x="1856509" y="1025237"/>
                  </a:cubicBezTo>
                  <a:cubicBezTo>
                    <a:pt x="1859996" y="1013031"/>
                    <a:pt x="1862666" y="1000606"/>
                    <a:pt x="1865745" y="988291"/>
                  </a:cubicBezTo>
                  <a:cubicBezTo>
                    <a:pt x="1868824" y="948267"/>
                    <a:pt x="1870003" y="908051"/>
                    <a:pt x="1874982" y="868218"/>
                  </a:cubicBezTo>
                  <a:cubicBezTo>
                    <a:pt x="1876190" y="858557"/>
                    <a:pt x="1881543" y="849870"/>
                    <a:pt x="1884218" y="840509"/>
                  </a:cubicBezTo>
                  <a:cubicBezTo>
                    <a:pt x="1892918" y="810061"/>
                    <a:pt x="1896339" y="789141"/>
                    <a:pt x="1902691" y="757382"/>
                  </a:cubicBezTo>
                  <a:cubicBezTo>
                    <a:pt x="1921495" y="550532"/>
                    <a:pt x="1918518" y="626623"/>
                    <a:pt x="1902691" y="286328"/>
                  </a:cubicBezTo>
                  <a:cubicBezTo>
                    <a:pt x="1902239" y="276602"/>
                    <a:pt x="1897809" y="267326"/>
                    <a:pt x="1893455" y="258618"/>
                  </a:cubicBezTo>
                  <a:cubicBezTo>
                    <a:pt x="1866576" y="204859"/>
                    <a:pt x="1868510" y="248908"/>
                    <a:pt x="1819564" y="175491"/>
                  </a:cubicBezTo>
                  <a:cubicBezTo>
                    <a:pt x="1788776" y="129309"/>
                    <a:pt x="1810328" y="153940"/>
                    <a:pt x="1745673" y="110837"/>
                  </a:cubicBezTo>
                  <a:cubicBezTo>
                    <a:pt x="1736437" y="104679"/>
                    <a:pt x="1728271" y="96487"/>
                    <a:pt x="1717964" y="92364"/>
                  </a:cubicBezTo>
                  <a:cubicBezTo>
                    <a:pt x="1702570" y="86206"/>
                    <a:pt x="1686275" y="81943"/>
                    <a:pt x="1671782" y="73891"/>
                  </a:cubicBezTo>
                  <a:cubicBezTo>
                    <a:pt x="1658325" y="66415"/>
                    <a:pt x="1649333" y="51360"/>
                    <a:pt x="1634836" y="46182"/>
                  </a:cubicBezTo>
                  <a:cubicBezTo>
                    <a:pt x="1605268" y="35622"/>
                    <a:pt x="1573443" y="32871"/>
                    <a:pt x="1542473" y="27709"/>
                  </a:cubicBezTo>
                  <a:lnTo>
                    <a:pt x="1487055" y="18473"/>
                  </a:lnTo>
                  <a:cubicBezTo>
                    <a:pt x="1465538" y="15163"/>
                    <a:pt x="1443819" y="13131"/>
                    <a:pt x="1422400" y="9237"/>
                  </a:cubicBezTo>
                  <a:cubicBezTo>
                    <a:pt x="1409911" y="6966"/>
                    <a:pt x="1397770" y="3079"/>
                    <a:pt x="1385455" y="0"/>
                  </a:cubicBezTo>
                  <a:cubicBezTo>
                    <a:pt x="1320495" y="21654"/>
                    <a:pt x="1398352" y="-2149"/>
                    <a:pt x="1274618" y="18473"/>
                  </a:cubicBezTo>
                  <a:cubicBezTo>
                    <a:pt x="1207517" y="29656"/>
                    <a:pt x="1343891" y="24630"/>
                    <a:pt x="1219200" y="2770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3262851"/>
              <a:ext cx="288032" cy="28803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09489" y="3967798"/>
              <a:ext cx="893366" cy="760680"/>
            </a:xfrm>
            <a:custGeom>
              <a:avLst/>
              <a:gdLst>
                <a:gd name="connsiteX0" fmla="*/ 14875 w 893366"/>
                <a:gd name="connsiteY0" fmla="*/ 18473 h 760680"/>
                <a:gd name="connsiteX1" fmla="*/ 273493 w 893366"/>
                <a:gd name="connsiteY1" fmla="*/ 0 h 760680"/>
                <a:gd name="connsiteX2" fmla="*/ 356620 w 893366"/>
                <a:gd name="connsiteY2" fmla="*/ 9236 h 760680"/>
                <a:gd name="connsiteX3" fmla="*/ 421275 w 893366"/>
                <a:gd name="connsiteY3" fmla="*/ 55418 h 760680"/>
                <a:gd name="connsiteX4" fmla="*/ 458220 w 893366"/>
                <a:gd name="connsiteY4" fmla="*/ 110836 h 760680"/>
                <a:gd name="connsiteX5" fmla="*/ 485929 w 893366"/>
                <a:gd name="connsiteY5" fmla="*/ 147782 h 760680"/>
                <a:gd name="connsiteX6" fmla="*/ 495166 w 893366"/>
                <a:gd name="connsiteY6" fmla="*/ 184727 h 760680"/>
                <a:gd name="connsiteX7" fmla="*/ 541347 w 893366"/>
                <a:gd name="connsiteY7" fmla="*/ 267854 h 760680"/>
                <a:gd name="connsiteX8" fmla="*/ 615238 w 893366"/>
                <a:gd name="connsiteY8" fmla="*/ 332509 h 760680"/>
                <a:gd name="connsiteX9" fmla="*/ 670656 w 893366"/>
                <a:gd name="connsiteY9" fmla="*/ 369454 h 760680"/>
                <a:gd name="connsiteX10" fmla="*/ 707602 w 893366"/>
                <a:gd name="connsiteY10" fmla="*/ 387927 h 760680"/>
                <a:gd name="connsiteX11" fmla="*/ 781493 w 893366"/>
                <a:gd name="connsiteY11" fmla="*/ 415636 h 760680"/>
                <a:gd name="connsiteX12" fmla="*/ 809202 w 893366"/>
                <a:gd name="connsiteY12" fmla="*/ 443345 h 760680"/>
                <a:gd name="connsiteX13" fmla="*/ 846147 w 893366"/>
                <a:gd name="connsiteY13" fmla="*/ 508000 h 760680"/>
                <a:gd name="connsiteX14" fmla="*/ 883093 w 893366"/>
                <a:gd name="connsiteY14" fmla="*/ 563418 h 760680"/>
                <a:gd name="connsiteX15" fmla="*/ 873856 w 893366"/>
                <a:gd name="connsiteY15" fmla="*/ 665018 h 760680"/>
                <a:gd name="connsiteX16" fmla="*/ 836911 w 893366"/>
                <a:gd name="connsiteY16" fmla="*/ 692727 h 760680"/>
                <a:gd name="connsiteX17" fmla="*/ 772256 w 893366"/>
                <a:gd name="connsiteY17" fmla="*/ 738909 h 760680"/>
                <a:gd name="connsiteX18" fmla="*/ 652184 w 893366"/>
                <a:gd name="connsiteY18" fmla="*/ 748145 h 760680"/>
                <a:gd name="connsiteX19" fmla="*/ 504402 w 893366"/>
                <a:gd name="connsiteY19" fmla="*/ 738909 h 760680"/>
                <a:gd name="connsiteX20" fmla="*/ 476693 w 893366"/>
                <a:gd name="connsiteY20" fmla="*/ 729673 h 760680"/>
                <a:gd name="connsiteX21" fmla="*/ 264256 w 893366"/>
                <a:gd name="connsiteY21" fmla="*/ 720436 h 760680"/>
                <a:gd name="connsiteX22" fmla="*/ 227311 w 893366"/>
                <a:gd name="connsiteY22" fmla="*/ 692727 h 760680"/>
                <a:gd name="connsiteX23" fmla="*/ 171893 w 893366"/>
                <a:gd name="connsiteY23" fmla="*/ 581891 h 760680"/>
                <a:gd name="connsiteX24" fmla="*/ 162656 w 893366"/>
                <a:gd name="connsiteY24" fmla="*/ 544945 h 760680"/>
                <a:gd name="connsiteX25" fmla="*/ 144184 w 893366"/>
                <a:gd name="connsiteY25" fmla="*/ 517236 h 760680"/>
                <a:gd name="connsiteX26" fmla="*/ 134947 w 893366"/>
                <a:gd name="connsiteY26" fmla="*/ 489527 h 760680"/>
                <a:gd name="connsiteX27" fmla="*/ 116475 w 893366"/>
                <a:gd name="connsiteY27" fmla="*/ 378691 h 760680"/>
                <a:gd name="connsiteX28" fmla="*/ 98002 w 893366"/>
                <a:gd name="connsiteY28" fmla="*/ 323273 h 760680"/>
                <a:gd name="connsiteX29" fmla="*/ 88766 w 893366"/>
                <a:gd name="connsiteY29" fmla="*/ 277091 h 760680"/>
                <a:gd name="connsiteX30" fmla="*/ 70293 w 893366"/>
                <a:gd name="connsiteY30" fmla="*/ 203200 h 760680"/>
                <a:gd name="connsiteX31" fmla="*/ 61056 w 893366"/>
                <a:gd name="connsiteY31" fmla="*/ 138545 h 760680"/>
                <a:gd name="connsiteX32" fmla="*/ 42584 w 893366"/>
                <a:gd name="connsiteY32" fmla="*/ 83127 h 760680"/>
                <a:gd name="connsiteX33" fmla="*/ 14875 w 893366"/>
                <a:gd name="connsiteY33" fmla="*/ 18473 h 7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366" h="760680">
                  <a:moveTo>
                    <a:pt x="14875" y="18473"/>
                  </a:moveTo>
                  <a:cubicBezTo>
                    <a:pt x="53360" y="4619"/>
                    <a:pt x="206080" y="0"/>
                    <a:pt x="273493" y="0"/>
                  </a:cubicBezTo>
                  <a:cubicBezTo>
                    <a:pt x="301373" y="0"/>
                    <a:pt x="328911" y="6157"/>
                    <a:pt x="356620" y="9236"/>
                  </a:cubicBezTo>
                  <a:cubicBezTo>
                    <a:pt x="370098" y="18222"/>
                    <a:pt x="412945" y="46047"/>
                    <a:pt x="421275" y="55418"/>
                  </a:cubicBezTo>
                  <a:cubicBezTo>
                    <a:pt x="436025" y="72011"/>
                    <a:pt x="444899" y="93075"/>
                    <a:pt x="458220" y="110836"/>
                  </a:cubicBezTo>
                  <a:lnTo>
                    <a:pt x="485929" y="147782"/>
                  </a:lnTo>
                  <a:cubicBezTo>
                    <a:pt x="489008" y="160097"/>
                    <a:pt x="490709" y="172841"/>
                    <a:pt x="495166" y="184727"/>
                  </a:cubicBezTo>
                  <a:cubicBezTo>
                    <a:pt x="501514" y="201655"/>
                    <a:pt x="532829" y="256902"/>
                    <a:pt x="541347" y="267854"/>
                  </a:cubicBezTo>
                  <a:cubicBezTo>
                    <a:pt x="560932" y="293034"/>
                    <a:pt x="589326" y="314370"/>
                    <a:pt x="615238" y="332509"/>
                  </a:cubicBezTo>
                  <a:cubicBezTo>
                    <a:pt x="633426" y="345241"/>
                    <a:pt x="650799" y="359525"/>
                    <a:pt x="670656" y="369454"/>
                  </a:cubicBezTo>
                  <a:cubicBezTo>
                    <a:pt x="682971" y="375612"/>
                    <a:pt x="695020" y="382335"/>
                    <a:pt x="707602" y="387927"/>
                  </a:cubicBezTo>
                  <a:cubicBezTo>
                    <a:pt x="740739" y="402655"/>
                    <a:pt x="751023" y="405480"/>
                    <a:pt x="781493" y="415636"/>
                  </a:cubicBezTo>
                  <a:cubicBezTo>
                    <a:pt x="790729" y="424872"/>
                    <a:pt x="800840" y="433310"/>
                    <a:pt x="809202" y="443345"/>
                  </a:cubicBezTo>
                  <a:cubicBezTo>
                    <a:pt x="832029" y="470737"/>
                    <a:pt x="826784" y="475728"/>
                    <a:pt x="846147" y="508000"/>
                  </a:cubicBezTo>
                  <a:cubicBezTo>
                    <a:pt x="857570" y="527038"/>
                    <a:pt x="883093" y="563418"/>
                    <a:pt x="883093" y="563418"/>
                  </a:cubicBezTo>
                  <a:cubicBezTo>
                    <a:pt x="893741" y="606013"/>
                    <a:pt x="902921" y="616577"/>
                    <a:pt x="873856" y="665018"/>
                  </a:cubicBezTo>
                  <a:cubicBezTo>
                    <a:pt x="865936" y="678218"/>
                    <a:pt x="848599" y="682709"/>
                    <a:pt x="836911" y="692727"/>
                  </a:cubicBezTo>
                  <a:cubicBezTo>
                    <a:pt x="813535" y="712764"/>
                    <a:pt x="806055" y="732944"/>
                    <a:pt x="772256" y="738909"/>
                  </a:cubicBezTo>
                  <a:cubicBezTo>
                    <a:pt x="732725" y="745885"/>
                    <a:pt x="692208" y="745066"/>
                    <a:pt x="652184" y="748145"/>
                  </a:cubicBezTo>
                  <a:cubicBezTo>
                    <a:pt x="588073" y="769517"/>
                    <a:pt x="625719" y="761656"/>
                    <a:pt x="504402" y="738909"/>
                  </a:cubicBezTo>
                  <a:cubicBezTo>
                    <a:pt x="494833" y="737115"/>
                    <a:pt x="486400" y="730420"/>
                    <a:pt x="476693" y="729673"/>
                  </a:cubicBezTo>
                  <a:cubicBezTo>
                    <a:pt x="406023" y="724237"/>
                    <a:pt x="335068" y="723515"/>
                    <a:pt x="264256" y="720436"/>
                  </a:cubicBezTo>
                  <a:cubicBezTo>
                    <a:pt x="251941" y="711200"/>
                    <a:pt x="237538" y="704233"/>
                    <a:pt x="227311" y="692727"/>
                  </a:cubicBezTo>
                  <a:cubicBezTo>
                    <a:pt x="195903" y="657392"/>
                    <a:pt x="183058" y="626547"/>
                    <a:pt x="171893" y="581891"/>
                  </a:cubicBezTo>
                  <a:cubicBezTo>
                    <a:pt x="168814" y="569576"/>
                    <a:pt x="167657" y="556613"/>
                    <a:pt x="162656" y="544945"/>
                  </a:cubicBezTo>
                  <a:cubicBezTo>
                    <a:pt x="158283" y="534742"/>
                    <a:pt x="149148" y="527165"/>
                    <a:pt x="144184" y="517236"/>
                  </a:cubicBezTo>
                  <a:cubicBezTo>
                    <a:pt x="139830" y="508528"/>
                    <a:pt x="138026" y="498763"/>
                    <a:pt x="134947" y="489527"/>
                  </a:cubicBezTo>
                  <a:cubicBezTo>
                    <a:pt x="128399" y="437139"/>
                    <a:pt x="129551" y="422279"/>
                    <a:pt x="116475" y="378691"/>
                  </a:cubicBezTo>
                  <a:cubicBezTo>
                    <a:pt x="110880" y="360040"/>
                    <a:pt x="101821" y="342367"/>
                    <a:pt x="98002" y="323273"/>
                  </a:cubicBezTo>
                  <a:cubicBezTo>
                    <a:pt x="94923" y="307879"/>
                    <a:pt x="92296" y="292388"/>
                    <a:pt x="88766" y="277091"/>
                  </a:cubicBezTo>
                  <a:cubicBezTo>
                    <a:pt x="83057" y="252353"/>
                    <a:pt x="73884" y="228333"/>
                    <a:pt x="70293" y="203200"/>
                  </a:cubicBezTo>
                  <a:cubicBezTo>
                    <a:pt x="67214" y="181648"/>
                    <a:pt x="65951" y="159758"/>
                    <a:pt x="61056" y="138545"/>
                  </a:cubicBezTo>
                  <a:cubicBezTo>
                    <a:pt x="56678" y="119572"/>
                    <a:pt x="53385" y="99328"/>
                    <a:pt x="42584" y="83127"/>
                  </a:cubicBezTo>
                  <a:cubicBezTo>
                    <a:pt x="22403" y="52856"/>
                    <a:pt x="-23610" y="32327"/>
                    <a:pt x="14875" y="1847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2782" y="1763524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Bacteria A</a:t>
              </a:r>
              <a:endParaRPr lang="en-GB" dirty="0">
                <a:latin typeface="Comic Sans MS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32563" y="1757585"/>
            <a:ext cx="1915701" cy="3434318"/>
            <a:chOff x="5032563" y="1757585"/>
            <a:chExt cx="1915701" cy="3434318"/>
          </a:xfrm>
        </p:grpSpPr>
        <p:sp>
          <p:nvSpPr>
            <p:cNvPr id="10" name="Freeform 9"/>
            <p:cNvSpPr/>
            <p:nvPr/>
          </p:nvSpPr>
          <p:spPr>
            <a:xfrm rot="10364253">
              <a:off x="5032563" y="2254739"/>
              <a:ext cx="1915701" cy="2937164"/>
            </a:xfrm>
            <a:custGeom>
              <a:avLst/>
              <a:gdLst>
                <a:gd name="connsiteX0" fmla="*/ 1219200 w 1915701"/>
                <a:gd name="connsiteY0" fmla="*/ 27709 h 2937164"/>
                <a:gd name="connsiteX1" fmla="*/ 526473 w 1915701"/>
                <a:gd name="connsiteY1" fmla="*/ 36946 h 2937164"/>
                <a:gd name="connsiteX2" fmla="*/ 489527 w 1915701"/>
                <a:gd name="connsiteY2" fmla="*/ 46182 h 2937164"/>
                <a:gd name="connsiteX3" fmla="*/ 452582 w 1915701"/>
                <a:gd name="connsiteY3" fmla="*/ 64655 h 2937164"/>
                <a:gd name="connsiteX4" fmla="*/ 323273 w 1915701"/>
                <a:gd name="connsiteY4" fmla="*/ 101600 h 2937164"/>
                <a:gd name="connsiteX5" fmla="*/ 286327 w 1915701"/>
                <a:gd name="connsiteY5" fmla="*/ 120073 h 2937164"/>
                <a:gd name="connsiteX6" fmla="*/ 230909 w 1915701"/>
                <a:gd name="connsiteY6" fmla="*/ 175491 h 2937164"/>
                <a:gd name="connsiteX7" fmla="*/ 203200 w 1915701"/>
                <a:gd name="connsiteY7" fmla="*/ 230909 h 2937164"/>
                <a:gd name="connsiteX8" fmla="*/ 193964 w 1915701"/>
                <a:gd name="connsiteY8" fmla="*/ 258618 h 2937164"/>
                <a:gd name="connsiteX9" fmla="*/ 175491 w 1915701"/>
                <a:gd name="connsiteY9" fmla="*/ 295564 h 2937164"/>
                <a:gd name="connsiteX10" fmla="*/ 147782 w 1915701"/>
                <a:gd name="connsiteY10" fmla="*/ 369455 h 2937164"/>
                <a:gd name="connsiteX11" fmla="*/ 120073 w 1915701"/>
                <a:gd name="connsiteY11" fmla="*/ 443346 h 2937164"/>
                <a:gd name="connsiteX12" fmla="*/ 110836 w 1915701"/>
                <a:gd name="connsiteY12" fmla="*/ 489528 h 2937164"/>
                <a:gd name="connsiteX13" fmla="*/ 101600 w 1915701"/>
                <a:gd name="connsiteY13" fmla="*/ 526473 h 2937164"/>
                <a:gd name="connsiteX14" fmla="*/ 92364 w 1915701"/>
                <a:gd name="connsiteY14" fmla="*/ 591128 h 2937164"/>
                <a:gd name="connsiteX15" fmla="*/ 83127 w 1915701"/>
                <a:gd name="connsiteY15" fmla="*/ 618837 h 2937164"/>
                <a:gd name="connsiteX16" fmla="*/ 73891 w 1915701"/>
                <a:gd name="connsiteY16" fmla="*/ 655782 h 2937164"/>
                <a:gd name="connsiteX17" fmla="*/ 64655 w 1915701"/>
                <a:gd name="connsiteY17" fmla="*/ 748146 h 2937164"/>
                <a:gd name="connsiteX18" fmla="*/ 83127 w 1915701"/>
                <a:gd name="connsiteY18" fmla="*/ 1182255 h 2937164"/>
                <a:gd name="connsiteX19" fmla="*/ 73891 w 1915701"/>
                <a:gd name="connsiteY19" fmla="*/ 1385455 h 2937164"/>
                <a:gd name="connsiteX20" fmla="*/ 55418 w 1915701"/>
                <a:gd name="connsiteY20" fmla="*/ 1570182 h 2937164"/>
                <a:gd name="connsiteX21" fmla="*/ 46182 w 1915701"/>
                <a:gd name="connsiteY21" fmla="*/ 1671782 h 2937164"/>
                <a:gd name="connsiteX22" fmla="*/ 36945 w 1915701"/>
                <a:gd name="connsiteY22" fmla="*/ 1801091 h 2937164"/>
                <a:gd name="connsiteX23" fmla="*/ 27709 w 1915701"/>
                <a:gd name="connsiteY23" fmla="*/ 1893455 h 2937164"/>
                <a:gd name="connsiteX24" fmla="*/ 18473 w 1915701"/>
                <a:gd name="connsiteY24" fmla="*/ 2078182 h 2937164"/>
                <a:gd name="connsiteX25" fmla="*/ 9236 w 1915701"/>
                <a:gd name="connsiteY25" fmla="*/ 2115128 h 2937164"/>
                <a:gd name="connsiteX26" fmla="*/ 0 w 1915701"/>
                <a:gd name="connsiteY26" fmla="*/ 2179782 h 2937164"/>
                <a:gd name="connsiteX27" fmla="*/ 9236 w 1915701"/>
                <a:gd name="connsiteY27" fmla="*/ 2410691 h 2937164"/>
                <a:gd name="connsiteX28" fmla="*/ 27709 w 1915701"/>
                <a:gd name="connsiteY28" fmla="*/ 2438400 h 2937164"/>
                <a:gd name="connsiteX29" fmla="*/ 101600 w 1915701"/>
                <a:gd name="connsiteY29" fmla="*/ 2530764 h 2937164"/>
                <a:gd name="connsiteX30" fmla="*/ 184727 w 1915701"/>
                <a:gd name="connsiteY30" fmla="*/ 2595418 h 2937164"/>
                <a:gd name="connsiteX31" fmla="*/ 240145 w 1915701"/>
                <a:gd name="connsiteY31" fmla="*/ 2613891 h 2937164"/>
                <a:gd name="connsiteX32" fmla="*/ 350982 w 1915701"/>
                <a:gd name="connsiteY32" fmla="*/ 2632364 h 2937164"/>
                <a:gd name="connsiteX33" fmla="*/ 378691 w 1915701"/>
                <a:gd name="connsiteY33" fmla="*/ 2641600 h 2937164"/>
                <a:gd name="connsiteX34" fmla="*/ 480291 w 1915701"/>
                <a:gd name="connsiteY34" fmla="*/ 2669309 h 2937164"/>
                <a:gd name="connsiteX35" fmla="*/ 508000 w 1915701"/>
                <a:gd name="connsiteY35" fmla="*/ 2687782 h 2937164"/>
                <a:gd name="connsiteX36" fmla="*/ 581891 w 1915701"/>
                <a:gd name="connsiteY36" fmla="*/ 2706255 h 2937164"/>
                <a:gd name="connsiteX37" fmla="*/ 609600 w 1915701"/>
                <a:gd name="connsiteY37" fmla="*/ 2715491 h 2937164"/>
                <a:gd name="connsiteX38" fmla="*/ 646545 w 1915701"/>
                <a:gd name="connsiteY38" fmla="*/ 2724728 h 2937164"/>
                <a:gd name="connsiteX39" fmla="*/ 674255 w 1915701"/>
                <a:gd name="connsiteY39" fmla="*/ 2743200 h 2937164"/>
                <a:gd name="connsiteX40" fmla="*/ 701964 w 1915701"/>
                <a:gd name="connsiteY40" fmla="*/ 2752437 h 2937164"/>
                <a:gd name="connsiteX41" fmla="*/ 720436 w 1915701"/>
                <a:gd name="connsiteY41" fmla="*/ 2780146 h 2937164"/>
                <a:gd name="connsiteX42" fmla="*/ 748145 w 1915701"/>
                <a:gd name="connsiteY42" fmla="*/ 2798618 h 2937164"/>
                <a:gd name="connsiteX43" fmla="*/ 766618 w 1915701"/>
                <a:gd name="connsiteY43" fmla="*/ 2826328 h 2937164"/>
                <a:gd name="connsiteX44" fmla="*/ 822036 w 1915701"/>
                <a:gd name="connsiteY44" fmla="*/ 2863273 h 2937164"/>
                <a:gd name="connsiteX45" fmla="*/ 858982 w 1915701"/>
                <a:gd name="connsiteY45" fmla="*/ 2890982 h 2937164"/>
                <a:gd name="connsiteX46" fmla="*/ 886691 w 1915701"/>
                <a:gd name="connsiteY46" fmla="*/ 2900218 h 2937164"/>
                <a:gd name="connsiteX47" fmla="*/ 914400 w 1915701"/>
                <a:gd name="connsiteY47" fmla="*/ 2918691 h 2937164"/>
                <a:gd name="connsiteX48" fmla="*/ 979055 w 1915701"/>
                <a:gd name="connsiteY48" fmla="*/ 2937164 h 2937164"/>
                <a:gd name="connsiteX49" fmla="*/ 1579418 w 1915701"/>
                <a:gd name="connsiteY49" fmla="*/ 2927928 h 2937164"/>
                <a:gd name="connsiteX50" fmla="*/ 1607127 w 1915701"/>
                <a:gd name="connsiteY50" fmla="*/ 2918691 h 2937164"/>
                <a:gd name="connsiteX51" fmla="*/ 1644073 w 1915701"/>
                <a:gd name="connsiteY51" fmla="*/ 2900218 h 2937164"/>
                <a:gd name="connsiteX52" fmla="*/ 1671782 w 1915701"/>
                <a:gd name="connsiteY52" fmla="*/ 2881746 h 2937164"/>
                <a:gd name="connsiteX53" fmla="*/ 1736436 w 1915701"/>
                <a:gd name="connsiteY53" fmla="*/ 2807855 h 2937164"/>
                <a:gd name="connsiteX54" fmla="*/ 1754909 w 1915701"/>
                <a:gd name="connsiteY54" fmla="*/ 2780146 h 2937164"/>
                <a:gd name="connsiteX55" fmla="*/ 1764145 w 1915701"/>
                <a:gd name="connsiteY55" fmla="*/ 2752437 h 2937164"/>
                <a:gd name="connsiteX56" fmla="*/ 1791855 w 1915701"/>
                <a:gd name="connsiteY56" fmla="*/ 2715491 h 2937164"/>
                <a:gd name="connsiteX57" fmla="*/ 1828800 w 1915701"/>
                <a:gd name="connsiteY57" fmla="*/ 2641600 h 2937164"/>
                <a:gd name="connsiteX58" fmla="*/ 1838036 w 1915701"/>
                <a:gd name="connsiteY58" fmla="*/ 2613891 h 2937164"/>
                <a:gd name="connsiteX59" fmla="*/ 1865745 w 1915701"/>
                <a:gd name="connsiteY59" fmla="*/ 2540000 h 2937164"/>
                <a:gd name="connsiteX60" fmla="*/ 1856509 w 1915701"/>
                <a:gd name="connsiteY60" fmla="*/ 2447637 h 2937164"/>
                <a:gd name="connsiteX61" fmla="*/ 1838036 w 1915701"/>
                <a:gd name="connsiteY61" fmla="*/ 2373746 h 2937164"/>
                <a:gd name="connsiteX62" fmla="*/ 1819564 w 1915701"/>
                <a:gd name="connsiteY62" fmla="*/ 2290618 h 2937164"/>
                <a:gd name="connsiteX63" fmla="*/ 1801091 w 1915701"/>
                <a:gd name="connsiteY63" fmla="*/ 2244437 h 2937164"/>
                <a:gd name="connsiteX64" fmla="*/ 1773382 w 1915701"/>
                <a:gd name="connsiteY64" fmla="*/ 2152073 h 2937164"/>
                <a:gd name="connsiteX65" fmla="*/ 1764145 w 1915701"/>
                <a:gd name="connsiteY65" fmla="*/ 2096655 h 2937164"/>
                <a:gd name="connsiteX66" fmla="*/ 1754909 w 1915701"/>
                <a:gd name="connsiteY66" fmla="*/ 2068946 h 2937164"/>
                <a:gd name="connsiteX67" fmla="*/ 1745673 w 1915701"/>
                <a:gd name="connsiteY67" fmla="*/ 2032000 h 2937164"/>
                <a:gd name="connsiteX68" fmla="*/ 1736436 w 1915701"/>
                <a:gd name="connsiteY68" fmla="*/ 1976582 h 2937164"/>
                <a:gd name="connsiteX69" fmla="*/ 1717964 w 1915701"/>
                <a:gd name="connsiteY69" fmla="*/ 1884218 h 2937164"/>
                <a:gd name="connsiteX70" fmla="*/ 1727200 w 1915701"/>
                <a:gd name="connsiteY70" fmla="*/ 1542473 h 2937164"/>
                <a:gd name="connsiteX71" fmla="*/ 1736436 w 1915701"/>
                <a:gd name="connsiteY71" fmla="*/ 1496291 h 2937164"/>
                <a:gd name="connsiteX72" fmla="*/ 1764145 w 1915701"/>
                <a:gd name="connsiteY72" fmla="*/ 1385455 h 2937164"/>
                <a:gd name="connsiteX73" fmla="*/ 1773382 w 1915701"/>
                <a:gd name="connsiteY73" fmla="*/ 1330037 h 2937164"/>
                <a:gd name="connsiteX74" fmla="*/ 1791855 w 1915701"/>
                <a:gd name="connsiteY74" fmla="*/ 1274618 h 2937164"/>
                <a:gd name="connsiteX75" fmla="*/ 1801091 w 1915701"/>
                <a:gd name="connsiteY75" fmla="*/ 1228437 h 2937164"/>
                <a:gd name="connsiteX76" fmla="*/ 1810327 w 1915701"/>
                <a:gd name="connsiteY76" fmla="*/ 1200728 h 2937164"/>
                <a:gd name="connsiteX77" fmla="*/ 1819564 w 1915701"/>
                <a:gd name="connsiteY77" fmla="*/ 1163782 h 2937164"/>
                <a:gd name="connsiteX78" fmla="*/ 1828800 w 1915701"/>
                <a:gd name="connsiteY78" fmla="*/ 1136073 h 2937164"/>
                <a:gd name="connsiteX79" fmla="*/ 1847273 w 1915701"/>
                <a:gd name="connsiteY79" fmla="*/ 1052946 h 2937164"/>
                <a:gd name="connsiteX80" fmla="*/ 1856509 w 1915701"/>
                <a:gd name="connsiteY80" fmla="*/ 1025237 h 2937164"/>
                <a:gd name="connsiteX81" fmla="*/ 1865745 w 1915701"/>
                <a:gd name="connsiteY81" fmla="*/ 988291 h 2937164"/>
                <a:gd name="connsiteX82" fmla="*/ 1874982 w 1915701"/>
                <a:gd name="connsiteY82" fmla="*/ 868218 h 2937164"/>
                <a:gd name="connsiteX83" fmla="*/ 1884218 w 1915701"/>
                <a:gd name="connsiteY83" fmla="*/ 840509 h 2937164"/>
                <a:gd name="connsiteX84" fmla="*/ 1902691 w 1915701"/>
                <a:gd name="connsiteY84" fmla="*/ 757382 h 2937164"/>
                <a:gd name="connsiteX85" fmla="*/ 1902691 w 1915701"/>
                <a:gd name="connsiteY85" fmla="*/ 286328 h 2937164"/>
                <a:gd name="connsiteX86" fmla="*/ 1893455 w 1915701"/>
                <a:gd name="connsiteY86" fmla="*/ 258618 h 2937164"/>
                <a:gd name="connsiteX87" fmla="*/ 1819564 w 1915701"/>
                <a:gd name="connsiteY87" fmla="*/ 175491 h 2937164"/>
                <a:gd name="connsiteX88" fmla="*/ 1745673 w 1915701"/>
                <a:gd name="connsiteY88" fmla="*/ 110837 h 2937164"/>
                <a:gd name="connsiteX89" fmla="*/ 1717964 w 1915701"/>
                <a:gd name="connsiteY89" fmla="*/ 92364 h 2937164"/>
                <a:gd name="connsiteX90" fmla="*/ 1671782 w 1915701"/>
                <a:gd name="connsiteY90" fmla="*/ 73891 h 2937164"/>
                <a:gd name="connsiteX91" fmla="*/ 1634836 w 1915701"/>
                <a:gd name="connsiteY91" fmla="*/ 46182 h 2937164"/>
                <a:gd name="connsiteX92" fmla="*/ 1542473 w 1915701"/>
                <a:gd name="connsiteY92" fmla="*/ 27709 h 2937164"/>
                <a:gd name="connsiteX93" fmla="*/ 1487055 w 1915701"/>
                <a:gd name="connsiteY93" fmla="*/ 18473 h 2937164"/>
                <a:gd name="connsiteX94" fmla="*/ 1422400 w 1915701"/>
                <a:gd name="connsiteY94" fmla="*/ 9237 h 2937164"/>
                <a:gd name="connsiteX95" fmla="*/ 1385455 w 1915701"/>
                <a:gd name="connsiteY95" fmla="*/ 0 h 2937164"/>
                <a:gd name="connsiteX96" fmla="*/ 1274618 w 1915701"/>
                <a:gd name="connsiteY96" fmla="*/ 18473 h 2937164"/>
                <a:gd name="connsiteX97" fmla="*/ 1219200 w 1915701"/>
                <a:gd name="connsiteY97" fmla="*/ 27709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915701" h="2937164">
                  <a:moveTo>
                    <a:pt x="1219200" y="27709"/>
                  </a:moveTo>
                  <a:cubicBezTo>
                    <a:pt x="1094509" y="30788"/>
                    <a:pt x="800728" y="-8763"/>
                    <a:pt x="526473" y="36946"/>
                  </a:cubicBezTo>
                  <a:cubicBezTo>
                    <a:pt x="513951" y="39033"/>
                    <a:pt x="501842" y="43103"/>
                    <a:pt x="489527" y="46182"/>
                  </a:cubicBezTo>
                  <a:cubicBezTo>
                    <a:pt x="477212" y="52340"/>
                    <a:pt x="465644" y="60301"/>
                    <a:pt x="452582" y="64655"/>
                  </a:cubicBezTo>
                  <a:cubicBezTo>
                    <a:pt x="370582" y="91988"/>
                    <a:pt x="434647" y="45913"/>
                    <a:pt x="323273" y="101600"/>
                  </a:cubicBezTo>
                  <a:cubicBezTo>
                    <a:pt x="310958" y="107758"/>
                    <a:pt x="297079" y="111472"/>
                    <a:pt x="286327" y="120073"/>
                  </a:cubicBezTo>
                  <a:cubicBezTo>
                    <a:pt x="265927" y="136393"/>
                    <a:pt x="230909" y="175491"/>
                    <a:pt x="230909" y="175491"/>
                  </a:cubicBezTo>
                  <a:cubicBezTo>
                    <a:pt x="207694" y="245138"/>
                    <a:pt x="239010" y="159290"/>
                    <a:pt x="203200" y="230909"/>
                  </a:cubicBezTo>
                  <a:cubicBezTo>
                    <a:pt x="198846" y="239617"/>
                    <a:pt x="197799" y="249669"/>
                    <a:pt x="193964" y="258618"/>
                  </a:cubicBezTo>
                  <a:cubicBezTo>
                    <a:pt x="188540" y="271274"/>
                    <a:pt x="181649" y="283249"/>
                    <a:pt x="175491" y="295564"/>
                  </a:cubicBezTo>
                  <a:cubicBezTo>
                    <a:pt x="151786" y="390385"/>
                    <a:pt x="184004" y="272867"/>
                    <a:pt x="147782" y="369455"/>
                  </a:cubicBezTo>
                  <a:cubicBezTo>
                    <a:pt x="110049" y="470073"/>
                    <a:pt x="171508" y="340471"/>
                    <a:pt x="120073" y="443346"/>
                  </a:cubicBezTo>
                  <a:cubicBezTo>
                    <a:pt x="116994" y="458740"/>
                    <a:pt x="114242" y="474203"/>
                    <a:pt x="110836" y="489528"/>
                  </a:cubicBezTo>
                  <a:cubicBezTo>
                    <a:pt x="108082" y="501920"/>
                    <a:pt x="103871" y="513984"/>
                    <a:pt x="101600" y="526473"/>
                  </a:cubicBezTo>
                  <a:cubicBezTo>
                    <a:pt x="97706" y="547892"/>
                    <a:pt x="96634" y="569780"/>
                    <a:pt x="92364" y="591128"/>
                  </a:cubicBezTo>
                  <a:cubicBezTo>
                    <a:pt x="90455" y="600675"/>
                    <a:pt x="85802" y="609476"/>
                    <a:pt x="83127" y="618837"/>
                  </a:cubicBezTo>
                  <a:cubicBezTo>
                    <a:pt x="79640" y="631043"/>
                    <a:pt x="76970" y="643467"/>
                    <a:pt x="73891" y="655782"/>
                  </a:cubicBezTo>
                  <a:cubicBezTo>
                    <a:pt x="70812" y="686570"/>
                    <a:pt x="64655" y="717204"/>
                    <a:pt x="64655" y="748146"/>
                  </a:cubicBezTo>
                  <a:cubicBezTo>
                    <a:pt x="64655" y="1070900"/>
                    <a:pt x="58198" y="1007747"/>
                    <a:pt x="83127" y="1182255"/>
                  </a:cubicBezTo>
                  <a:cubicBezTo>
                    <a:pt x="80048" y="1249988"/>
                    <a:pt x="78722" y="1317824"/>
                    <a:pt x="73891" y="1385455"/>
                  </a:cubicBezTo>
                  <a:cubicBezTo>
                    <a:pt x="69482" y="1447181"/>
                    <a:pt x="61020" y="1508553"/>
                    <a:pt x="55418" y="1570182"/>
                  </a:cubicBezTo>
                  <a:cubicBezTo>
                    <a:pt x="52339" y="1604049"/>
                    <a:pt x="48894" y="1637884"/>
                    <a:pt x="46182" y="1671782"/>
                  </a:cubicBezTo>
                  <a:cubicBezTo>
                    <a:pt x="42736" y="1714857"/>
                    <a:pt x="40534" y="1758027"/>
                    <a:pt x="36945" y="1801091"/>
                  </a:cubicBezTo>
                  <a:cubicBezTo>
                    <a:pt x="34375" y="1831926"/>
                    <a:pt x="29767" y="1862582"/>
                    <a:pt x="27709" y="1893455"/>
                  </a:cubicBezTo>
                  <a:cubicBezTo>
                    <a:pt x="23608" y="1954971"/>
                    <a:pt x="23593" y="2016742"/>
                    <a:pt x="18473" y="2078182"/>
                  </a:cubicBezTo>
                  <a:cubicBezTo>
                    <a:pt x="17419" y="2090833"/>
                    <a:pt x="11507" y="2102638"/>
                    <a:pt x="9236" y="2115128"/>
                  </a:cubicBezTo>
                  <a:cubicBezTo>
                    <a:pt x="5342" y="2136547"/>
                    <a:pt x="3079" y="2158231"/>
                    <a:pt x="0" y="2179782"/>
                  </a:cubicBezTo>
                  <a:cubicBezTo>
                    <a:pt x="3079" y="2256752"/>
                    <a:pt x="1030" y="2334098"/>
                    <a:pt x="9236" y="2410691"/>
                  </a:cubicBezTo>
                  <a:cubicBezTo>
                    <a:pt x="10419" y="2421729"/>
                    <a:pt x="22201" y="2428762"/>
                    <a:pt x="27709" y="2438400"/>
                  </a:cubicBezTo>
                  <a:cubicBezTo>
                    <a:pt x="67918" y="2508765"/>
                    <a:pt x="17372" y="2446536"/>
                    <a:pt x="101600" y="2530764"/>
                  </a:cubicBezTo>
                  <a:cubicBezTo>
                    <a:pt x="125508" y="2554672"/>
                    <a:pt x="151583" y="2584370"/>
                    <a:pt x="184727" y="2595418"/>
                  </a:cubicBezTo>
                  <a:cubicBezTo>
                    <a:pt x="203200" y="2601576"/>
                    <a:pt x="220869" y="2611137"/>
                    <a:pt x="240145" y="2613891"/>
                  </a:cubicBezTo>
                  <a:cubicBezTo>
                    <a:pt x="276632" y="2619104"/>
                    <a:pt x="314971" y="2623362"/>
                    <a:pt x="350982" y="2632364"/>
                  </a:cubicBezTo>
                  <a:cubicBezTo>
                    <a:pt x="360427" y="2634725"/>
                    <a:pt x="369298" y="2639038"/>
                    <a:pt x="378691" y="2641600"/>
                  </a:cubicBezTo>
                  <a:cubicBezTo>
                    <a:pt x="493278" y="2672851"/>
                    <a:pt x="416512" y="2648050"/>
                    <a:pt x="480291" y="2669309"/>
                  </a:cubicBezTo>
                  <a:cubicBezTo>
                    <a:pt x="489527" y="2675467"/>
                    <a:pt x="498071" y="2682818"/>
                    <a:pt x="508000" y="2687782"/>
                  </a:cubicBezTo>
                  <a:cubicBezTo>
                    <a:pt x="529109" y="2698337"/>
                    <a:pt x="560819" y="2700987"/>
                    <a:pt x="581891" y="2706255"/>
                  </a:cubicBezTo>
                  <a:cubicBezTo>
                    <a:pt x="591336" y="2708616"/>
                    <a:pt x="600239" y="2712816"/>
                    <a:pt x="609600" y="2715491"/>
                  </a:cubicBezTo>
                  <a:cubicBezTo>
                    <a:pt x="621806" y="2718978"/>
                    <a:pt x="634230" y="2721649"/>
                    <a:pt x="646545" y="2724728"/>
                  </a:cubicBezTo>
                  <a:cubicBezTo>
                    <a:pt x="655782" y="2730885"/>
                    <a:pt x="664326" y="2738236"/>
                    <a:pt x="674255" y="2743200"/>
                  </a:cubicBezTo>
                  <a:cubicBezTo>
                    <a:pt x="682963" y="2747554"/>
                    <a:pt x="694362" y="2746355"/>
                    <a:pt x="701964" y="2752437"/>
                  </a:cubicBezTo>
                  <a:cubicBezTo>
                    <a:pt x="710632" y="2759372"/>
                    <a:pt x="712587" y="2772297"/>
                    <a:pt x="720436" y="2780146"/>
                  </a:cubicBezTo>
                  <a:cubicBezTo>
                    <a:pt x="728285" y="2787995"/>
                    <a:pt x="738909" y="2792461"/>
                    <a:pt x="748145" y="2798618"/>
                  </a:cubicBezTo>
                  <a:cubicBezTo>
                    <a:pt x="754303" y="2807855"/>
                    <a:pt x="758264" y="2819018"/>
                    <a:pt x="766618" y="2826328"/>
                  </a:cubicBezTo>
                  <a:cubicBezTo>
                    <a:pt x="783326" y="2840948"/>
                    <a:pt x="804275" y="2849952"/>
                    <a:pt x="822036" y="2863273"/>
                  </a:cubicBezTo>
                  <a:cubicBezTo>
                    <a:pt x="834351" y="2872509"/>
                    <a:pt x="845616" y="2883345"/>
                    <a:pt x="858982" y="2890982"/>
                  </a:cubicBezTo>
                  <a:cubicBezTo>
                    <a:pt x="867435" y="2895812"/>
                    <a:pt x="877455" y="2897139"/>
                    <a:pt x="886691" y="2900218"/>
                  </a:cubicBezTo>
                  <a:cubicBezTo>
                    <a:pt x="895927" y="2906376"/>
                    <a:pt x="904471" y="2913726"/>
                    <a:pt x="914400" y="2918691"/>
                  </a:cubicBezTo>
                  <a:cubicBezTo>
                    <a:pt x="927655" y="2925319"/>
                    <a:pt x="967212" y="2934203"/>
                    <a:pt x="979055" y="2937164"/>
                  </a:cubicBezTo>
                  <a:lnTo>
                    <a:pt x="1579418" y="2927928"/>
                  </a:lnTo>
                  <a:cubicBezTo>
                    <a:pt x="1589150" y="2927642"/>
                    <a:pt x="1598178" y="2922526"/>
                    <a:pt x="1607127" y="2918691"/>
                  </a:cubicBezTo>
                  <a:cubicBezTo>
                    <a:pt x="1619783" y="2913267"/>
                    <a:pt x="1632118" y="2907049"/>
                    <a:pt x="1644073" y="2900218"/>
                  </a:cubicBezTo>
                  <a:cubicBezTo>
                    <a:pt x="1653711" y="2894711"/>
                    <a:pt x="1662546" y="2887903"/>
                    <a:pt x="1671782" y="2881746"/>
                  </a:cubicBezTo>
                  <a:cubicBezTo>
                    <a:pt x="1714885" y="2817092"/>
                    <a:pt x="1690254" y="2838643"/>
                    <a:pt x="1736436" y="2807855"/>
                  </a:cubicBezTo>
                  <a:cubicBezTo>
                    <a:pt x="1742594" y="2798619"/>
                    <a:pt x="1749945" y="2790075"/>
                    <a:pt x="1754909" y="2780146"/>
                  </a:cubicBezTo>
                  <a:cubicBezTo>
                    <a:pt x="1759263" y="2771438"/>
                    <a:pt x="1759315" y="2760890"/>
                    <a:pt x="1764145" y="2752437"/>
                  </a:cubicBezTo>
                  <a:cubicBezTo>
                    <a:pt x="1771783" y="2739071"/>
                    <a:pt x="1782618" y="2727806"/>
                    <a:pt x="1791855" y="2715491"/>
                  </a:cubicBezTo>
                  <a:cubicBezTo>
                    <a:pt x="1810316" y="2623183"/>
                    <a:pt x="1784446" y="2708131"/>
                    <a:pt x="1828800" y="2641600"/>
                  </a:cubicBezTo>
                  <a:cubicBezTo>
                    <a:pt x="1834200" y="2633499"/>
                    <a:pt x="1834618" y="2623007"/>
                    <a:pt x="1838036" y="2613891"/>
                  </a:cubicBezTo>
                  <a:cubicBezTo>
                    <a:pt x="1871169" y="2525537"/>
                    <a:pt x="1844781" y="2602894"/>
                    <a:pt x="1865745" y="2540000"/>
                  </a:cubicBezTo>
                  <a:cubicBezTo>
                    <a:pt x="1862666" y="2509212"/>
                    <a:pt x="1860598" y="2478307"/>
                    <a:pt x="1856509" y="2447637"/>
                  </a:cubicBezTo>
                  <a:cubicBezTo>
                    <a:pt x="1846781" y="2374673"/>
                    <a:pt x="1851359" y="2427037"/>
                    <a:pt x="1838036" y="2373746"/>
                  </a:cubicBezTo>
                  <a:cubicBezTo>
                    <a:pt x="1830716" y="2344467"/>
                    <a:pt x="1829045" y="2319061"/>
                    <a:pt x="1819564" y="2290618"/>
                  </a:cubicBezTo>
                  <a:cubicBezTo>
                    <a:pt x="1814321" y="2274889"/>
                    <a:pt x="1807249" y="2259831"/>
                    <a:pt x="1801091" y="2244437"/>
                  </a:cubicBezTo>
                  <a:cubicBezTo>
                    <a:pt x="1768475" y="2081349"/>
                    <a:pt x="1818944" y="2319128"/>
                    <a:pt x="1773382" y="2152073"/>
                  </a:cubicBezTo>
                  <a:cubicBezTo>
                    <a:pt x="1768454" y="2134005"/>
                    <a:pt x="1768208" y="2114937"/>
                    <a:pt x="1764145" y="2096655"/>
                  </a:cubicBezTo>
                  <a:cubicBezTo>
                    <a:pt x="1762033" y="2087151"/>
                    <a:pt x="1757584" y="2078307"/>
                    <a:pt x="1754909" y="2068946"/>
                  </a:cubicBezTo>
                  <a:cubicBezTo>
                    <a:pt x="1751422" y="2056740"/>
                    <a:pt x="1748163" y="2044448"/>
                    <a:pt x="1745673" y="2032000"/>
                  </a:cubicBezTo>
                  <a:cubicBezTo>
                    <a:pt x="1742000" y="2013636"/>
                    <a:pt x="1739887" y="1994989"/>
                    <a:pt x="1736436" y="1976582"/>
                  </a:cubicBezTo>
                  <a:cubicBezTo>
                    <a:pt x="1730650" y="1945722"/>
                    <a:pt x="1717964" y="1884218"/>
                    <a:pt x="1717964" y="1884218"/>
                  </a:cubicBezTo>
                  <a:cubicBezTo>
                    <a:pt x="1721043" y="1770303"/>
                    <a:pt x="1721780" y="1656301"/>
                    <a:pt x="1727200" y="1542473"/>
                  </a:cubicBezTo>
                  <a:cubicBezTo>
                    <a:pt x="1727947" y="1526792"/>
                    <a:pt x="1734049" y="1511807"/>
                    <a:pt x="1736436" y="1496291"/>
                  </a:cubicBezTo>
                  <a:cubicBezTo>
                    <a:pt x="1751028" y="1401443"/>
                    <a:pt x="1732549" y="1448648"/>
                    <a:pt x="1764145" y="1385455"/>
                  </a:cubicBezTo>
                  <a:cubicBezTo>
                    <a:pt x="1767224" y="1366982"/>
                    <a:pt x="1768840" y="1348205"/>
                    <a:pt x="1773382" y="1330037"/>
                  </a:cubicBezTo>
                  <a:cubicBezTo>
                    <a:pt x="1778105" y="1311146"/>
                    <a:pt x="1788036" y="1293712"/>
                    <a:pt x="1791855" y="1274618"/>
                  </a:cubicBezTo>
                  <a:cubicBezTo>
                    <a:pt x="1794934" y="1259224"/>
                    <a:pt x="1797284" y="1243667"/>
                    <a:pt x="1801091" y="1228437"/>
                  </a:cubicBezTo>
                  <a:cubicBezTo>
                    <a:pt x="1803452" y="1218992"/>
                    <a:pt x="1807652" y="1210089"/>
                    <a:pt x="1810327" y="1200728"/>
                  </a:cubicBezTo>
                  <a:cubicBezTo>
                    <a:pt x="1813814" y="1188522"/>
                    <a:pt x="1816077" y="1175988"/>
                    <a:pt x="1819564" y="1163782"/>
                  </a:cubicBezTo>
                  <a:cubicBezTo>
                    <a:pt x="1822239" y="1154421"/>
                    <a:pt x="1826439" y="1145518"/>
                    <a:pt x="1828800" y="1136073"/>
                  </a:cubicBezTo>
                  <a:cubicBezTo>
                    <a:pt x="1835684" y="1108536"/>
                    <a:pt x="1840389" y="1080483"/>
                    <a:pt x="1847273" y="1052946"/>
                  </a:cubicBezTo>
                  <a:cubicBezTo>
                    <a:pt x="1849634" y="1043501"/>
                    <a:pt x="1853834" y="1034598"/>
                    <a:pt x="1856509" y="1025237"/>
                  </a:cubicBezTo>
                  <a:cubicBezTo>
                    <a:pt x="1859996" y="1013031"/>
                    <a:pt x="1862666" y="1000606"/>
                    <a:pt x="1865745" y="988291"/>
                  </a:cubicBezTo>
                  <a:cubicBezTo>
                    <a:pt x="1868824" y="948267"/>
                    <a:pt x="1870003" y="908051"/>
                    <a:pt x="1874982" y="868218"/>
                  </a:cubicBezTo>
                  <a:cubicBezTo>
                    <a:pt x="1876190" y="858557"/>
                    <a:pt x="1881543" y="849870"/>
                    <a:pt x="1884218" y="840509"/>
                  </a:cubicBezTo>
                  <a:cubicBezTo>
                    <a:pt x="1892918" y="810061"/>
                    <a:pt x="1896339" y="789141"/>
                    <a:pt x="1902691" y="757382"/>
                  </a:cubicBezTo>
                  <a:cubicBezTo>
                    <a:pt x="1921495" y="550532"/>
                    <a:pt x="1918518" y="626623"/>
                    <a:pt x="1902691" y="286328"/>
                  </a:cubicBezTo>
                  <a:cubicBezTo>
                    <a:pt x="1902239" y="276602"/>
                    <a:pt x="1897809" y="267326"/>
                    <a:pt x="1893455" y="258618"/>
                  </a:cubicBezTo>
                  <a:cubicBezTo>
                    <a:pt x="1866576" y="204859"/>
                    <a:pt x="1868510" y="248908"/>
                    <a:pt x="1819564" y="175491"/>
                  </a:cubicBezTo>
                  <a:cubicBezTo>
                    <a:pt x="1788776" y="129309"/>
                    <a:pt x="1810328" y="153940"/>
                    <a:pt x="1745673" y="110837"/>
                  </a:cubicBezTo>
                  <a:cubicBezTo>
                    <a:pt x="1736437" y="104679"/>
                    <a:pt x="1728271" y="96487"/>
                    <a:pt x="1717964" y="92364"/>
                  </a:cubicBezTo>
                  <a:cubicBezTo>
                    <a:pt x="1702570" y="86206"/>
                    <a:pt x="1686275" y="81943"/>
                    <a:pt x="1671782" y="73891"/>
                  </a:cubicBezTo>
                  <a:cubicBezTo>
                    <a:pt x="1658325" y="66415"/>
                    <a:pt x="1649333" y="51360"/>
                    <a:pt x="1634836" y="46182"/>
                  </a:cubicBezTo>
                  <a:cubicBezTo>
                    <a:pt x="1605268" y="35622"/>
                    <a:pt x="1573443" y="32871"/>
                    <a:pt x="1542473" y="27709"/>
                  </a:cubicBezTo>
                  <a:lnTo>
                    <a:pt x="1487055" y="18473"/>
                  </a:lnTo>
                  <a:cubicBezTo>
                    <a:pt x="1465538" y="15163"/>
                    <a:pt x="1443819" y="13131"/>
                    <a:pt x="1422400" y="9237"/>
                  </a:cubicBezTo>
                  <a:cubicBezTo>
                    <a:pt x="1409911" y="6966"/>
                    <a:pt x="1397770" y="3079"/>
                    <a:pt x="1385455" y="0"/>
                  </a:cubicBezTo>
                  <a:cubicBezTo>
                    <a:pt x="1320495" y="21654"/>
                    <a:pt x="1398352" y="-2149"/>
                    <a:pt x="1274618" y="18473"/>
                  </a:cubicBezTo>
                  <a:cubicBezTo>
                    <a:pt x="1207517" y="29656"/>
                    <a:pt x="1343891" y="24630"/>
                    <a:pt x="1219200" y="2770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 rot="5728387">
              <a:off x="5662436" y="2459899"/>
              <a:ext cx="655954" cy="1132915"/>
            </a:xfrm>
            <a:custGeom>
              <a:avLst/>
              <a:gdLst>
                <a:gd name="connsiteX0" fmla="*/ 14875 w 893366"/>
                <a:gd name="connsiteY0" fmla="*/ 18473 h 760680"/>
                <a:gd name="connsiteX1" fmla="*/ 273493 w 893366"/>
                <a:gd name="connsiteY1" fmla="*/ 0 h 760680"/>
                <a:gd name="connsiteX2" fmla="*/ 356620 w 893366"/>
                <a:gd name="connsiteY2" fmla="*/ 9236 h 760680"/>
                <a:gd name="connsiteX3" fmla="*/ 421275 w 893366"/>
                <a:gd name="connsiteY3" fmla="*/ 55418 h 760680"/>
                <a:gd name="connsiteX4" fmla="*/ 458220 w 893366"/>
                <a:gd name="connsiteY4" fmla="*/ 110836 h 760680"/>
                <a:gd name="connsiteX5" fmla="*/ 485929 w 893366"/>
                <a:gd name="connsiteY5" fmla="*/ 147782 h 760680"/>
                <a:gd name="connsiteX6" fmla="*/ 495166 w 893366"/>
                <a:gd name="connsiteY6" fmla="*/ 184727 h 760680"/>
                <a:gd name="connsiteX7" fmla="*/ 541347 w 893366"/>
                <a:gd name="connsiteY7" fmla="*/ 267854 h 760680"/>
                <a:gd name="connsiteX8" fmla="*/ 615238 w 893366"/>
                <a:gd name="connsiteY8" fmla="*/ 332509 h 760680"/>
                <a:gd name="connsiteX9" fmla="*/ 670656 w 893366"/>
                <a:gd name="connsiteY9" fmla="*/ 369454 h 760680"/>
                <a:gd name="connsiteX10" fmla="*/ 707602 w 893366"/>
                <a:gd name="connsiteY10" fmla="*/ 387927 h 760680"/>
                <a:gd name="connsiteX11" fmla="*/ 781493 w 893366"/>
                <a:gd name="connsiteY11" fmla="*/ 415636 h 760680"/>
                <a:gd name="connsiteX12" fmla="*/ 809202 w 893366"/>
                <a:gd name="connsiteY12" fmla="*/ 443345 h 760680"/>
                <a:gd name="connsiteX13" fmla="*/ 846147 w 893366"/>
                <a:gd name="connsiteY13" fmla="*/ 508000 h 760680"/>
                <a:gd name="connsiteX14" fmla="*/ 883093 w 893366"/>
                <a:gd name="connsiteY14" fmla="*/ 563418 h 760680"/>
                <a:gd name="connsiteX15" fmla="*/ 873856 w 893366"/>
                <a:gd name="connsiteY15" fmla="*/ 665018 h 760680"/>
                <a:gd name="connsiteX16" fmla="*/ 836911 w 893366"/>
                <a:gd name="connsiteY16" fmla="*/ 692727 h 760680"/>
                <a:gd name="connsiteX17" fmla="*/ 772256 w 893366"/>
                <a:gd name="connsiteY17" fmla="*/ 738909 h 760680"/>
                <a:gd name="connsiteX18" fmla="*/ 652184 w 893366"/>
                <a:gd name="connsiteY18" fmla="*/ 748145 h 760680"/>
                <a:gd name="connsiteX19" fmla="*/ 504402 w 893366"/>
                <a:gd name="connsiteY19" fmla="*/ 738909 h 760680"/>
                <a:gd name="connsiteX20" fmla="*/ 476693 w 893366"/>
                <a:gd name="connsiteY20" fmla="*/ 729673 h 760680"/>
                <a:gd name="connsiteX21" fmla="*/ 264256 w 893366"/>
                <a:gd name="connsiteY21" fmla="*/ 720436 h 760680"/>
                <a:gd name="connsiteX22" fmla="*/ 227311 w 893366"/>
                <a:gd name="connsiteY22" fmla="*/ 692727 h 760680"/>
                <a:gd name="connsiteX23" fmla="*/ 171893 w 893366"/>
                <a:gd name="connsiteY23" fmla="*/ 581891 h 760680"/>
                <a:gd name="connsiteX24" fmla="*/ 162656 w 893366"/>
                <a:gd name="connsiteY24" fmla="*/ 544945 h 760680"/>
                <a:gd name="connsiteX25" fmla="*/ 144184 w 893366"/>
                <a:gd name="connsiteY25" fmla="*/ 517236 h 760680"/>
                <a:gd name="connsiteX26" fmla="*/ 134947 w 893366"/>
                <a:gd name="connsiteY26" fmla="*/ 489527 h 760680"/>
                <a:gd name="connsiteX27" fmla="*/ 116475 w 893366"/>
                <a:gd name="connsiteY27" fmla="*/ 378691 h 760680"/>
                <a:gd name="connsiteX28" fmla="*/ 98002 w 893366"/>
                <a:gd name="connsiteY28" fmla="*/ 323273 h 760680"/>
                <a:gd name="connsiteX29" fmla="*/ 88766 w 893366"/>
                <a:gd name="connsiteY29" fmla="*/ 277091 h 760680"/>
                <a:gd name="connsiteX30" fmla="*/ 70293 w 893366"/>
                <a:gd name="connsiteY30" fmla="*/ 203200 h 760680"/>
                <a:gd name="connsiteX31" fmla="*/ 61056 w 893366"/>
                <a:gd name="connsiteY31" fmla="*/ 138545 h 760680"/>
                <a:gd name="connsiteX32" fmla="*/ 42584 w 893366"/>
                <a:gd name="connsiteY32" fmla="*/ 83127 h 760680"/>
                <a:gd name="connsiteX33" fmla="*/ 14875 w 893366"/>
                <a:gd name="connsiteY33" fmla="*/ 18473 h 7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366" h="760680">
                  <a:moveTo>
                    <a:pt x="14875" y="18473"/>
                  </a:moveTo>
                  <a:cubicBezTo>
                    <a:pt x="53360" y="4619"/>
                    <a:pt x="206080" y="0"/>
                    <a:pt x="273493" y="0"/>
                  </a:cubicBezTo>
                  <a:cubicBezTo>
                    <a:pt x="301373" y="0"/>
                    <a:pt x="328911" y="6157"/>
                    <a:pt x="356620" y="9236"/>
                  </a:cubicBezTo>
                  <a:cubicBezTo>
                    <a:pt x="370098" y="18222"/>
                    <a:pt x="412945" y="46047"/>
                    <a:pt x="421275" y="55418"/>
                  </a:cubicBezTo>
                  <a:cubicBezTo>
                    <a:pt x="436025" y="72011"/>
                    <a:pt x="444899" y="93075"/>
                    <a:pt x="458220" y="110836"/>
                  </a:cubicBezTo>
                  <a:lnTo>
                    <a:pt x="485929" y="147782"/>
                  </a:lnTo>
                  <a:cubicBezTo>
                    <a:pt x="489008" y="160097"/>
                    <a:pt x="490709" y="172841"/>
                    <a:pt x="495166" y="184727"/>
                  </a:cubicBezTo>
                  <a:cubicBezTo>
                    <a:pt x="501514" y="201655"/>
                    <a:pt x="532829" y="256902"/>
                    <a:pt x="541347" y="267854"/>
                  </a:cubicBezTo>
                  <a:cubicBezTo>
                    <a:pt x="560932" y="293034"/>
                    <a:pt x="589326" y="314370"/>
                    <a:pt x="615238" y="332509"/>
                  </a:cubicBezTo>
                  <a:cubicBezTo>
                    <a:pt x="633426" y="345241"/>
                    <a:pt x="650799" y="359525"/>
                    <a:pt x="670656" y="369454"/>
                  </a:cubicBezTo>
                  <a:cubicBezTo>
                    <a:pt x="682971" y="375612"/>
                    <a:pt x="695020" y="382335"/>
                    <a:pt x="707602" y="387927"/>
                  </a:cubicBezTo>
                  <a:cubicBezTo>
                    <a:pt x="740739" y="402655"/>
                    <a:pt x="751023" y="405480"/>
                    <a:pt x="781493" y="415636"/>
                  </a:cubicBezTo>
                  <a:cubicBezTo>
                    <a:pt x="790729" y="424872"/>
                    <a:pt x="800840" y="433310"/>
                    <a:pt x="809202" y="443345"/>
                  </a:cubicBezTo>
                  <a:cubicBezTo>
                    <a:pt x="832029" y="470737"/>
                    <a:pt x="826784" y="475728"/>
                    <a:pt x="846147" y="508000"/>
                  </a:cubicBezTo>
                  <a:cubicBezTo>
                    <a:pt x="857570" y="527038"/>
                    <a:pt x="883093" y="563418"/>
                    <a:pt x="883093" y="563418"/>
                  </a:cubicBezTo>
                  <a:cubicBezTo>
                    <a:pt x="893741" y="606013"/>
                    <a:pt x="902921" y="616577"/>
                    <a:pt x="873856" y="665018"/>
                  </a:cubicBezTo>
                  <a:cubicBezTo>
                    <a:pt x="865936" y="678218"/>
                    <a:pt x="848599" y="682709"/>
                    <a:pt x="836911" y="692727"/>
                  </a:cubicBezTo>
                  <a:cubicBezTo>
                    <a:pt x="813535" y="712764"/>
                    <a:pt x="806055" y="732944"/>
                    <a:pt x="772256" y="738909"/>
                  </a:cubicBezTo>
                  <a:cubicBezTo>
                    <a:pt x="732725" y="745885"/>
                    <a:pt x="692208" y="745066"/>
                    <a:pt x="652184" y="748145"/>
                  </a:cubicBezTo>
                  <a:cubicBezTo>
                    <a:pt x="588073" y="769517"/>
                    <a:pt x="625719" y="761656"/>
                    <a:pt x="504402" y="738909"/>
                  </a:cubicBezTo>
                  <a:cubicBezTo>
                    <a:pt x="494833" y="737115"/>
                    <a:pt x="486400" y="730420"/>
                    <a:pt x="476693" y="729673"/>
                  </a:cubicBezTo>
                  <a:cubicBezTo>
                    <a:pt x="406023" y="724237"/>
                    <a:pt x="335068" y="723515"/>
                    <a:pt x="264256" y="720436"/>
                  </a:cubicBezTo>
                  <a:cubicBezTo>
                    <a:pt x="251941" y="711200"/>
                    <a:pt x="237538" y="704233"/>
                    <a:pt x="227311" y="692727"/>
                  </a:cubicBezTo>
                  <a:cubicBezTo>
                    <a:pt x="195903" y="657392"/>
                    <a:pt x="183058" y="626547"/>
                    <a:pt x="171893" y="581891"/>
                  </a:cubicBezTo>
                  <a:cubicBezTo>
                    <a:pt x="168814" y="569576"/>
                    <a:pt x="167657" y="556613"/>
                    <a:pt x="162656" y="544945"/>
                  </a:cubicBezTo>
                  <a:cubicBezTo>
                    <a:pt x="158283" y="534742"/>
                    <a:pt x="149148" y="527165"/>
                    <a:pt x="144184" y="517236"/>
                  </a:cubicBezTo>
                  <a:cubicBezTo>
                    <a:pt x="139830" y="508528"/>
                    <a:pt x="138026" y="498763"/>
                    <a:pt x="134947" y="489527"/>
                  </a:cubicBezTo>
                  <a:cubicBezTo>
                    <a:pt x="128399" y="437139"/>
                    <a:pt x="129551" y="422279"/>
                    <a:pt x="116475" y="378691"/>
                  </a:cubicBezTo>
                  <a:cubicBezTo>
                    <a:pt x="110880" y="360040"/>
                    <a:pt x="101821" y="342367"/>
                    <a:pt x="98002" y="323273"/>
                  </a:cubicBezTo>
                  <a:cubicBezTo>
                    <a:pt x="94923" y="307879"/>
                    <a:pt x="92296" y="292388"/>
                    <a:pt x="88766" y="277091"/>
                  </a:cubicBezTo>
                  <a:cubicBezTo>
                    <a:pt x="83057" y="252353"/>
                    <a:pt x="73884" y="228333"/>
                    <a:pt x="70293" y="203200"/>
                  </a:cubicBezTo>
                  <a:cubicBezTo>
                    <a:pt x="67214" y="181648"/>
                    <a:pt x="65951" y="159758"/>
                    <a:pt x="61056" y="138545"/>
                  </a:cubicBezTo>
                  <a:cubicBezTo>
                    <a:pt x="56678" y="119572"/>
                    <a:pt x="53385" y="99328"/>
                    <a:pt x="42584" y="83127"/>
                  </a:cubicBezTo>
                  <a:cubicBezTo>
                    <a:pt x="22403" y="52856"/>
                    <a:pt x="-23610" y="32327"/>
                    <a:pt x="14875" y="1847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846397" y="4038650"/>
              <a:ext cx="288032" cy="288032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8064" y="1757585"/>
              <a:ext cx="131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Bacteria B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1515</Words>
  <Application>Microsoft Office PowerPoint</Application>
  <PresentationFormat>On-screen Show (4:3)</PresentationFormat>
  <Paragraphs>274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Higher Biology</vt:lpstr>
      <vt:lpstr>Inheritance</vt:lpstr>
      <vt:lpstr>Inheritance</vt:lpstr>
      <vt:lpstr>Inheritance</vt:lpstr>
      <vt:lpstr>Inheritance</vt:lpstr>
      <vt:lpstr>Inheritance</vt:lpstr>
      <vt:lpstr>Horizontal Genetic Transfer</vt:lpstr>
      <vt:lpstr>Horizontal Genetic Transfer</vt:lpstr>
      <vt:lpstr>Horizontal Genetic Transfer</vt:lpstr>
      <vt:lpstr>Selection</vt:lpstr>
      <vt:lpstr>Natural Selection</vt:lpstr>
      <vt:lpstr>Natural Selection</vt:lpstr>
      <vt:lpstr>Selection</vt:lpstr>
      <vt:lpstr>Selection</vt:lpstr>
      <vt:lpstr>Selection</vt:lpstr>
      <vt:lpstr>Selection</vt:lpstr>
      <vt:lpstr>Selection</vt:lpstr>
      <vt:lpstr>Stabilising Selection</vt:lpstr>
      <vt:lpstr>Stabilising Selection</vt:lpstr>
      <vt:lpstr>Directional Selection</vt:lpstr>
      <vt:lpstr>Industrial Melanism</vt:lpstr>
      <vt:lpstr>Industrial Melanism</vt:lpstr>
      <vt:lpstr>Industrial Melanism</vt:lpstr>
      <vt:lpstr>Industrial Melanism</vt:lpstr>
      <vt:lpstr>Directional Selection</vt:lpstr>
      <vt:lpstr>Disruptive Selection</vt:lpstr>
      <vt:lpstr>Disruptive Selection</vt:lpstr>
      <vt:lpstr>Disruptive Selection</vt:lpstr>
      <vt:lpstr>Selection Pressures (Summary)</vt:lpstr>
      <vt:lpstr>Genetic Drift</vt:lpstr>
      <vt:lpstr>Founder Effect</vt:lpstr>
      <vt:lpstr>Founder Effect</vt:lpstr>
      <vt:lpstr>Neutral Mutations</vt:lpstr>
      <vt:lpstr>Speciation</vt:lpstr>
      <vt:lpstr>Speciation</vt:lpstr>
      <vt:lpstr>Allopatric Speciation</vt:lpstr>
      <vt:lpstr>Allopatric Speciation</vt:lpstr>
      <vt:lpstr>Allopatric Speciation</vt:lpstr>
      <vt:lpstr>Sympatric Speciation</vt:lpstr>
      <vt:lpstr>Sympatric Speciation</vt:lpstr>
      <vt:lpstr>Hybrid Zone</vt:lpstr>
      <vt:lpstr>Hybrid Zones</vt:lpstr>
      <vt:lpstr>Hybrid Zones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Biology</dc:title>
  <dc:creator>Graham Davidson</dc:creator>
  <cp:lastModifiedBy>Graham Davidson</cp:lastModifiedBy>
  <cp:revision>91</cp:revision>
  <dcterms:created xsi:type="dcterms:W3CDTF">2014-09-10T08:40:26Z</dcterms:created>
  <dcterms:modified xsi:type="dcterms:W3CDTF">2016-09-12T08:50:06Z</dcterms:modified>
</cp:coreProperties>
</file>